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1" r:id="rId8"/>
    <p:sldId id="263" r:id="rId9"/>
    <p:sldId id="262" r:id="rId10"/>
    <p:sldId id="259" r:id="rId1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630" autoAdjust="0"/>
  </p:normalViewPr>
  <p:slideViewPr>
    <p:cSldViewPr snapToGrid="0">
      <p:cViewPr varScale="1">
        <p:scale>
          <a:sx n="62" d="100"/>
          <a:sy n="62" d="100"/>
        </p:scale>
        <p:origin x="134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240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E398-4553-4EDF-A948-D4152463A76C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9A6CB-8CDC-48E3-9D7A-1F2695DE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33FE6-D5C5-4CC8-B6A2-7DA73F8E7C7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F2C6-4B26-492D-97AA-8D66C0C5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8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6" y="735677"/>
            <a:ext cx="2513831" cy="8032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5" y="6019470"/>
            <a:ext cx="3202211" cy="1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28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6071617"/>
            <a:ext cx="1584567" cy="5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9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6071617"/>
            <a:ext cx="1584567" cy="5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6071617"/>
            <a:ext cx="1584567" cy="5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5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6" y="735677"/>
            <a:ext cx="2513831" cy="8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5932364"/>
            <a:ext cx="1734196" cy="5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403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5932364"/>
            <a:ext cx="1734196" cy="5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723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8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CF0FD78B-DB02-4362-BCDC-98A55456977C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6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29659"/>
            <a:ext cx="8114109" cy="3338110"/>
          </a:xfrm>
          <a:prstGeom prst="snip2DiagRect">
            <a:avLst>
              <a:gd name="adj1" fmla="val 10815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15" b="-849"/>
            </a:stretch>
          </a:blipFill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3" y="5008419"/>
            <a:ext cx="2513831" cy="803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2" y="6269957"/>
            <a:ext cx="2780509" cy="1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2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5932364"/>
            <a:ext cx="1734196" cy="5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5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5932364"/>
            <a:ext cx="1734196" cy="5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247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5932364"/>
            <a:ext cx="1734196" cy="5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1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5932364"/>
            <a:ext cx="1734196" cy="5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5932364"/>
            <a:ext cx="1734196" cy="5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4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6" y="735677"/>
            <a:ext cx="2513831" cy="803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8" y="6232501"/>
            <a:ext cx="2219497" cy="1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8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5932364"/>
            <a:ext cx="1734196" cy="5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" y="5932364"/>
            <a:ext cx="1734196" cy="5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67216"/>
            <a:ext cx="9141617" cy="9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70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688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Wednesday Morning Wellness Walks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Julie Cullings</a:t>
            </a:r>
          </a:p>
          <a:p>
            <a:r>
              <a:rPr lang="en-US" dirty="0"/>
              <a:t>Assistant Director of Student Services</a:t>
            </a:r>
          </a:p>
          <a:p>
            <a:r>
              <a:rPr lang="en-US" dirty="0"/>
              <a:t>jlc707@psu.edu</a:t>
            </a:r>
          </a:p>
        </p:txBody>
      </p:sp>
    </p:spTree>
    <p:extLst>
      <p:ext uri="{BB962C8B-B14F-4D97-AF65-F5344CB8AC3E}">
        <p14:creationId xmlns:p14="http://schemas.microsoft.com/office/powerpoint/2010/main" val="320593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Walking?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 Benefits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Physical movement</a:t>
            </a:r>
          </a:p>
          <a:p>
            <a:r>
              <a:rPr lang="en-US" dirty="0"/>
              <a:t>Low impact</a:t>
            </a:r>
          </a:p>
          <a:p>
            <a:r>
              <a:rPr lang="en-US" dirty="0"/>
              <a:t>Outside activity</a:t>
            </a:r>
          </a:p>
          <a:p>
            <a:r>
              <a:rPr lang="en-US" dirty="0"/>
              <a:t>Social connection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 equipment necessary</a:t>
            </a:r>
          </a:p>
          <a:p>
            <a:r>
              <a:rPr lang="en-US" dirty="0"/>
              <a:t>Organized quickly</a:t>
            </a:r>
          </a:p>
          <a:p>
            <a:r>
              <a:rPr lang="en-US" dirty="0"/>
              <a:t>Minimal staff or volunteers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Challenges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u="sng" dirty="0"/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Promote physical activity and social connection among students, faculty and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Engage all constituencies of the Dickinson Law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it e</a:t>
            </a:r>
            <a:r>
              <a:rPr lang="en-US" sz="1800" dirty="0"/>
              <a:t>asy to organize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 cost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0EF0BA-4061-489B-88E8-AB5735688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2716" y="2336873"/>
            <a:ext cx="3525044" cy="3599316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/>
              <a:t>Challenges</a:t>
            </a:r>
          </a:p>
          <a:p>
            <a:r>
              <a:rPr lang="en-US" dirty="0"/>
              <a:t>Busy schedules and timing</a:t>
            </a:r>
          </a:p>
          <a:p>
            <a:r>
              <a:rPr lang="en-US" dirty="0"/>
              <a:t>Less folks on campus</a:t>
            </a:r>
          </a:p>
          <a:p>
            <a:r>
              <a:rPr lang="en-US" dirty="0"/>
              <a:t>Social distancing</a:t>
            </a:r>
          </a:p>
          <a:p>
            <a:r>
              <a:rPr lang="en-US" dirty="0"/>
              <a:t>Make walks exciting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5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for Success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242" y="2906721"/>
            <a:ext cx="3523766" cy="2692697"/>
          </a:xfrm>
        </p:spPr>
        <p:txBody>
          <a:bodyPr/>
          <a:lstStyle/>
          <a:p>
            <a:r>
              <a:rPr lang="en-US" dirty="0"/>
              <a:t>Keep it short – 30 minutes</a:t>
            </a:r>
          </a:p>
          <a:p>
            <a:r>
              <a:rPr lang="en-US" dirty="0"/>
              <a:t>Class-free window </a:t>
            </a:r>
          </a:p>
          <a:p>
            <a:pPr lvl="1"/>
            <a:r>
              <a:rPr lang="en-US" dirty="0"/>
              <a:t>8:30-9:00am on Wednesdays</a:t>
            </a:r>
          </a:p>
          <a:p>
            <a:r>
              <a:rPr lang="en-US" dirty="0"/>
              <a:t>10 or less participants</a:t>
            </a:r>
          </a:p>
          <a:p>
            <a:pPr lvl="1"/>
            <a:r>
              <a:rPr lang="en-US" dirty="0"/>
              <a:t>Practice 6-foot distancing</a:t>
            </a:r>
          </a:p>
          <a:p>
            <a:pPr lvl="1"/>
            <a:r>
              <a:rPr lang="en-US" dirty="0"/>
              <a:t>Masked while not eating/drinking</a:t>
            </a:r>
          </a:p>
          <a:p>
            <a:r>
              <a:rPr lang="en-US" dirty="0"/>
              <a:t>3 in fall and 3 in spring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959045-74C1-46AA-B480-D591AD08A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35" y="2567670"/>
            <a:ext cx="4360335" cy="29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for Success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633F65-1601-45D4-9212-4E588B1C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773" y="2815646"/>
            <a:ext cx="3524250" cy="256737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Secret Sauce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Offer refreshments (coffee and prepackaged snacks)</a:t>
            </a:r>
          </a:p>
          <a:p>
            <a:r>
              <a:rPr lang="en-US" dirty="0"/>
              <a:t>Faculty or staff walk leader</a:t>
            </a:r>
          </a:p>
          <a:p>
            <a:pPr lvl="1"/>
            <a:r>
              <a:rPr lang="en-US" dirty="0"/>
              <a:t>Encourage connection outside the classroom</a:t>
            </a:r>
          </a:p>
          <a:p>
            <a:pPr lvl="1"/>
            <a:r>
              <a:rPr lang="en-US" dirty="0"/>
              <a:t>Keep it simple – recommended walking path with map </a:t>
            </a:r>
          </a:p>
          <a:p>
            <a:r>
              <a:rPr lang="en-US" dirty="0"/>
              <a:t>Student leader </a:t>
            </a:r>
          </a:p>
          <a:p>
            <a:pPr lvl="1"/>
            <a:r>
              <a:rPr lang="en-US" dirty="0"/>
              <a:t>Encourage peer participation</a:t>
            </a:r>
          </a:p>
          <a:p>
            <a:pPr lvl="1"/>
            <a:r>
              <a:rPr lang="en-US" dirty="0"/>
              <a:t>Serve as support to walk leader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1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participation at or around capacity</a:t>
            </a:r>
          </a:p>
          <a:p>
            <a:r>
              <a:rPr lang="en-US" dirty="0"/>
              <a:t>Positive student feedback – enjoyed opportunity to connect with faculty</a:t>
            </a:r>
          </a:p>
          <a:p>
            <a:r>
              <a:rPr lang="en-US" dirty="0"/>
              <a:t>Recognition of walking wellness benefits</a:t>
            </a:r>
          </a:p>
          <a:p>
            <a:r>
              <a:rPr lang="en-US" dirty="0"/>
              <a:t>Faculty and staff seeking to lead future walks</a:t>
            </a:r>
          </a:p>
          <a:p>
            <a:r>
              <a:rPr lang="en-US" dirty="0"/>
              <a:t>Plan to continue next academic year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5DE0C-2CCF-4FB9-95E2-D74025936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45" y="2272661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4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>
          <a:xfrm>
            <a:off x="514349" y="429659"/>
            <a:ext cx="8046720" cy="3338110"/>
          </a:xfrm>
        </p:spPr>
      </p:sp>
    </p:spTree>
    <p:extLst>
      <p:ext uri="{BB962C8B-B14F-4D97-AF65-F5344CB8AC3E}">
        <p14:creationId xmlns:p14="http://schemas.microsoft.com/office/powerpoint/2010/main" val="346611784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8F73AB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ickinson Rockwell Franklin Gothic">
      <a:majorFont>
        <a:latin typeface="Rockwell"/>
        <a:ea typeface=""/>
        <a:cs typeface=""/>
      </a:majorFont>
      <a:minorFont>
        <a:latin typeface="Franklin Gothic Book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17EA1A0BA1C48A90371AA0ED046A3" ma:contentTypeVersion="11" ma:contentTypeDescription="Create a new document." ma:contentTypeScope="" ma:versionID="fede4cbf1fcf1b461bc58c0409db674a">
  <xsd:schema xmlns:xsd="http://www.w3.org/2001/XMLSchema" xmlns:xs="http://www.w3.org/2001/XMLSchema" xmlns:p="http://schemas.microsoft.com/office/2006/metadata/properties" xmlns:ns2="7dc6634d-d830-4da3-bd47-19dfa03435d1" xmlns:ns3="66008fdb-c33a-49cc-a830-21ce62641c9d" targetNamespace="http://schemas.microsoft.com/office/2006/metadata/properties" ma:root="true" ma:fieldsID="edb1d59335cee27dac9ba0e8d427bc27" ns2:_="" ns3:_="">
    <xsd:import namespace="7dc6634d-d830-4da3-bd47-19dfa03435d1"/>
    <xsd:import namespace="66008fdb-c33a-49cc-a830-21ce62641c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6634d-d830-4da3-bd47-19dfa0343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08fdb-c33a-49cc-a830-21ce62641c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9B696A-D2D3-4830-B57D-415ADD021E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72D0D2-721B-4D79-B880-C5F6A8C360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2FB77-C3FD-4CFC-9E60-95881D416B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6634d-d830-4da3-bd47-19dfa03435d1"/>
    <ds:schemaRef ds:uri="66008fdb-c33a-49cc-a830-21ce62641c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772</TotalTime>
  <Words>197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Rockwell</vt:lpstr>
      <vt:lpstr>Berlin</vt:lpstr>
      <vt:lpstr>Wednesday Morning Wellness Walks</vt:lpstr>
      <vt:lpstr>Why Walking?</vt:lpstr>
      <vt:lpstr>Goals and Challenges</vt:lpstr>
      <vt:lpstr>Formula for Success</vt:lpstr>
      <vt:lpstr>Formula for Success</vt:lpstr>
      <vt:lpstr>Outcomes</vt:lpstr>
      <vt:lpstr>PowerPoint Presentation</vt:lpstr>
    </vt:vector>
  </TitlesOfParts>
  <Company>PSU Dickinson School of Law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Kulp, Justin M</dc:creator>
  <cp:lastModifiedBy>Cullings, Julie Lynn</cp:lastModifiedBy>
  <cp:revision>131</cp:revision>
  <dcterms:created xsi:type="dcterms:W3CDTF">2016-06-08T14:36:24Z</dcterms:created>
  <dcterms:modified xsi:type="dcterms:W3CDTF">2021-05-19T13:12:29Z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0x010100EA117EA1A0BA1C48A90371AA0ED046A3</vt:lpwstr>
  </property>
</Properties>
</file>