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8" r:id="rId2"/>
    <p:sldId id="283" r:id="rId3"/>
    <p:sldId id="280" r:id="rId4"/>
    <p:sldId id="282" r:id="rId5"/>
    <p:sldId id="284" r:id="rId6"/>
    <p:sldId id="292" r:id="rId7"/>
    <p:sldId id="286" r:id="rId8"/>
    <p:sldId id="288" r:id="rId9"/>
    <p:sldId id="263" r:id="rId10"/>
    <p:sldId id="293" r:id="rId11"/>
    <p:sldId id="290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6" y="3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BAD93-DE89-7D4A-A603-66BAC1646DB8}" type="doc">
      <dgm:prSet loTypeId="urn:microsoft.com/office/officeart/2005/8/layout/hProcess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64C12D-39E4-814A-AAF1-8012E35FA3C1}">
      <dgm:prSet phldrT="[Text]" phldr="1"/>
      <dgm:spPr/>
      <dgm:t>
        <a:bodyPr/>
        <a:lstStyle/>
        <a:p>
          <a:endParaRPr lang="en-US" dirty="0"/>
        </a:p>
      </dgm:t>
    </dgm:pt>
    <dgm:pt modelId="{E6B865DB-B992-FC41-A401-6EA94E11FDD8}" type="parTrans" cxnId="{3E929A53-6DD7-1D44-BBFA-0135D80AD50C}">
      <dgm:prSet/>
      <dgm:spPr/>
      <dgm:t>
        <a:bodyPr/>
        <a:lstStyle/>
        <a:p>
          <a:endParaRPr lang="en-US"/>
        </a:p>
      </dgm:t>
    </dgm:pt>
    <dgm:pt modelId="{EDF0ABC6-8C60-2342-8CE4-369640CE05F2}" type="sibTrans" cxnId="{3E929A53-6DD7-1D44-BBFA-0135D80AD50C}">
      <dgm:prSet/>
      <dgm:spPr/>
      <dgm:t>
        <a:bodyPr/>
        <a:lstStyle/>
        <a:p>
          <a:endParaRPr lang="en-US"/>
        </a:p>
      </dgm:t>
    </dgm:pt>
    <dgm:pt modelId="{77180A15-C950-534B-BC8C-3D133E642693}">
      <dgm:prSet phldrT="[Text]"/>
      <dgm:spPr/>
      <dgm:t>
        <a:bodyPr/>
        <a:lstStyle/>
        <a:p>
          <a:r>
            <a:rPr lang="en-US" dirty="0" smtClean="0"/>
            <a:t>Reality</a:t>
          </a:r>
          <a:endParaRPr lang="en-US" dirty="0"/>
        </a:p>
      </dgm:t>
    </dgm:pt>
    <dgm:pt modelId="{A2FF5FFC-07F8-9942-AF56-2527F31B2920}" type="parTrans" cxnId="{D32B1A3E-3DF2-A141-8C82-21D0A5AFBE8E}">
      <dgm:prSet/>
      <dgm:spPr/>
      <dgm:t>
        <a:bodyPr/>
        <a:lstStyle/>
        <a:p>
          <a:endParaRPr lang="en-US"/>
        </a:p>
      </dgm:t>
    </dgm:pt>
    <dgm:pt modelId="{BC629B89-3C35-934B-AFF6-A97DEE4503BC}" type="sibTrans" cxnId="{D32B1A3E-3DF2-A141-8C82-21D0A5AFBE8E}">
      <dgm:prSet/>
      <dgm:spPr/>
      <dgm:t>
        <a:bodyPr/>
        <a:lstStyle/>
        <a:p>
          <a:endParaRPr lang="en-US"/>
        </a:p>
      </dgm:t>
    </dgm:pt>
    <dgm:pt modelId="{C32985F9-E864-EA48-86BC-8776355447A7}">
      <dgm:prSet phldrT="[Text]" phldr="1"/>
      <dgm:spPr/>
      <dgm:t>
        <a:bodyPr/>
        <a:lstStyle/>
        <a:p>
          <a:endParaRPr lang="en-US"/>
        </a:p>
      </dgm:t>
    </dgm:pt>
    <dgm:pt modelId="{80F8DA7F-1FDC-7B44-BD59-F70712343406}" type="parTrans" cxnId="{3FE271F1-8E66-0B47-AF56-98D485B7FA8C}">
      <dgm:prSet/>
      <dgm:spPr/>
      <dgm:t>
        <a:bodyPr/>
        <a:lstStyle/>
        <a:p>
          <a:endParaRPr lang="en-US"/>
        </a:p>
      </dgm:t>
    </dgm:pt>
    <dgm:pt modelId="{5E8C3668-45FA-E449-8893-EA85CDE1D298}" type="sibTrans" cxnId="{3FE271F1-8E66-0B47-AF56-98D485B7FA8C}">
      <dgm:prSet/>
      <dgm:spPr/>
      <dgm:t>
        <a:bodyPr/>
        <a:lstStyle/>
        <a:p>
          <a:endParaRPr lang="en-US"/>
        </a:p>
      </dgm:t>
    </dgm:pt>
    <dgm:pt modelId="{77EEDCA6-FD22-D840-A1E0-EF25B84F733E}">
      <dgm:prSet phldrT="[Text]"/>
      <dgm:spPr/>
      <dgm:t>
        <a:bodyPr/>
        <a:lstStyle/>
        <a:p>
          <a:r>
            <a:rPr lang="en-US" dirty="0" smtClean="0"/>
            <a:t>Saying No</a:t>
          </a:r>
          <a:endParaRPr lang="en-US" dirty="0"/>
        </a:p>
      </dgm:t>
    </dgm:pt>
    <dgm:pt modelId="{70A2EC0A-F405-DF47-B785-60B003345788}" type="parTrans" cxnId="{35DA6D1A-0C7D-744F-9AA1-67E925A132A6}">
      <dgm:prSet/>
      <dgm:spPr/>
      <dgm:t>
        <a:bodyPr/>
        <a:lstStyle/>
        <a:p>
          <a:endParaRPr lang="en-US"/>
        </a:p>
      </dgm:t>
    </dgm:pt>
    <dgm:pt modelId="{322391B0-0EFB-8A47-9133-F3A10FD967DE}" type="sibTrans" cxnId="{35DA6D1A-0C7D-744F-9AA1-67E925A132A6}">
      <dgm:prSet/>
      <dgm:spPr/>
      <dgm:t>
        <a:bodyPr/>
        <a:lstStyle/>
        <a:p>
          <a:endParaRPr lang="en-US"/>
        </a:p>
      </dgm:t>
    </dgm:pt>
    <dgm:pt modelId="{7CB7A85B-1117-7B46-967A-397B6DC62F9A}">
      <dgm:prSet phldrT="[Text]" phldr="1"/>
      <dgm:spPr/>
      <dgm:t>
        <a:bodyPr/>
        <a:lstStyle/>
        <a:p>
          <a:endParaRPr lang="en-US"/>
        </a:p>
      </dgm:t>
    </dgm:pt>
    <dgm:pt modelId="{1AD11A85-B757-D34C-9D97-FCA8F20EBF78}" type="parTrans" cxnId="{2E7CCF7C-DD17-DC45-A7F9-ADD857BC8195}">
      <dgm:prSet/>
      <dgm:spPr/>
      <dgm:t>
        <a:bodyPr/>
        <a:lstStyle/>
        <a:p>
          <a:endParaRPr lang="en-US"/>
        </a:p>
      </dgm:t>
    </dgm:pt>
    <dgm:pt modelId="{2A2422DE-1B1B-9748-BDE6-2AF7915FA2F3}" type="sibTrans" cxnId="{2E7CCF7C-DD17-DC45-A7F9-ADD857BC8195}">
      <dgm:prSet/>
      <dgm:spPr/>
      <dgm:t>
        <a:bodyPr/>
        <a:lstStyle/>
        <a:p>
          <a:endParaRPr lang="en-US"/>
        </a:p>
      </dgm:t>
    </dgm:pt>
    <dgm:pt modelId="{50E6931C-7C97-CF40-84A3-DC10EA2B5A5E}">
      <dgm:prSet phldrT="[Text]"/>
      <dgm:spPr/>
      <dgm:t>
        <a:bodyPr/>
        <a:lstStyle/>
        <a:p>
          <a:r>
            <a:rPr lang="en-US" dirty="0" smtClean="0"/>
            <a:t>Coping</a:t>
          </a:r>
          <a:endParaRPr lang="en-US" dirty="0"/>
        </a:p>
      </dgm:t>
    </dgm:pt>
    <dgm:pt modelId="{EF9D8254-5BDA-D04A-A2A6-9DE74FD23DDA}" type="parTrans" cxnId="{BE02CE18-528C-B145-9DB3-6581254DDFFF}">
      <dgm:prSet/>
      <dgm:spPr/>
      <dgm:t>
        <a:bodyPr/>
        <a:lstStyle/>
        <a:p>
          <a:endParaRPr lang="en-US"/>
        </a:p>
      </dgm:t>
    </dgm:pt>
    <dgm:pt modelId="{E0E99104-8248-B844-9BC5-9DE54063C803}" type="sibTrans" cxnId="{BE02CE18-528C-B145-9DB3-6581254DDFFF}">
      <dgm:prSet/>
      <dgm:spPr/>
      <dgm:t>
        <a:bodyPr/>
        <a:lstStyle/>
        <a:p>
          <a:endParaRPr lang="en-US"/>
        </a:p>
      </dgm:t>
    </dgm:pt>
    <dgm:pt modelId="{54DEA2A0-3FAF-5340-9E1F-D69A8B433F7D}" type="pres">
      <dgm:prSet presAssocID="{3D4BAD93-DE89-7D4A-A603-66BAC1646D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6FFD7E-16F6-1042-AF2B-0BC024B88298}" type="pres">
      <dgm:prSet presAssocID="{1A64C12D-39E4-814A-AAF1-8012E35FA3C1}" presName="compositeNode" presStyleCnt="0">
        <dgm:presLayoutVars>
          <dgm:bulletEnabled val="1"/>
        </dgm:presLayoutVars>
      </dgm:prSet>
      <dgm:spPr/>
    </dgm:pt>
    <dgm:pt modelId="{B9545188-F612-3E4E-BB4E-C864BF8A469B}" type="pres">
      <dgm:prSet presAssocID="{1A64C12D-39E4-814A-AAF1-8012E35FA3C1}" presName="bgRect" presStyleLbl="node1" presStyleIdx="0" presStyleCnt="3" custScaleX="98109"/>
      <dgm:spPr/>
      <dgm:t>
        <a:bodyPr/>
        <a:lstStyle/>
        <a:p>
          <a:endParaRPr lang="en-US"/>
        </a:p>
      </dgm:t>
    </dgm:pt>
    <dgm:pt modelId="{F49614C2-1781-AB46-95FB-A5EA06800279}" type="pres">
      <dgm:prSet presAssocID="{1A64C12D-39E4-814A-AAF1-8012E35FA3C1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2828D-5D08-AB4E-B8A6-034BDAC2E3F1}" type="pres">
      <dgm:prSet presAssocID="{1A64C12D-39E4-814A-AAF1-8012E35FA3C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3C672-8499-2F42-AC4C-B6446D2A8565}" type="pres">
      <dgm:prSet presAssocID="{EDF0ABC6-8C60-2342-8CE4-369640CE05F2}" presName="hSp" presStyleCnt="0"/>
      <dgm:spPr/>
    </dgm:pt>
    <dgm:pt modelId="{9825822F-3B47-EB42-85E1-8A0925CA57A3}" type="pres">
      <dgm:prSet presAssocID="{EDF0ABC6-8C60-2342-8CE4-369640CE05F2}" presName="vProcSp" presStyleCnt="0"/>
      <dgm:spPr/>
    </dgm:pt>
    <dgm:pt modelId="{A6DC11CD-8C67-1744-BD9A-1A435B463E03}" type="pres">
      <dgm:prSet presAssocID="{EDF0ABC6-8C60-2342-8CE4-369640CE05F2}" presName="vSp1" presStyleCnt="0"/>
      <dgm:spPr/>
    </dgm:pt>
    <dgm:pt modelId="{B4D2F5F9-4F3B-C44D-8B6E-785964C4AF97}" type="pres">
      <dgm:prSet presAssocID="{EDF0ABC6-8C60-2342-8CE4-369640CE05F2}" presName="simulatedConn" presStyleLbl="solidFgAcc1" presStyleIdx="0" presStyleCnt="2"/>
      <dgm:spPr/>
    </dgm:pt>
    <dgm:pt modelId="{4B92F183-0EF2-3645-81F0-E1AF0705BD02}" type="pres">
      <dgm:prSet presAssocID="{EDF0ABC6-8C60-2342-8CE4-369640CE05F2}" presName="vSp2" presStyleCnt="0"/>
      <dgm:spPr/>
    </dgm:pt>
    <dgm:pt modelId="{016F204B-0E03-5146-8C8E-FF478E4329F7}" type="pres">
      <dgm:prSet presAssocID="{EDF0ABC6-8C60-2342-8CE4-369640CE05F2}" presName="sibTrans" presStyleCnt="0"/>
      <dgm:spPr/>
    </dgm:pt>
    <dgm:pt modelId="{23D1364C-D53C-8849-8638-4E983F5FE4AD}" type="pres">
      <dgm:prSet presAssocID="{C32985F9-E864-EA48-86BC-8776355447A7}" presName="compositeNode" presStyleCnt="0">
        <dgm:presLayoutVars>
          <dgm:bulletEnabled val="1"/>
        </dgm:presLayoutVars>
      </dgm:prSet>
      <dgm:spPr/>
    </dgm:pt>
    <dgm:pt modelId="{E053B849-456D-8D4B-97F7-597E986899BA}" type="pres">
      <dgm:prSet presAssocID="{C32985F9-E864-EA48-86BC-8776355447A7}" presName="bgRect" presStyleLbl="node1" presStyleIdx="1" presStyleCnt="3"/>
      <dgm:spPr/>
      <dgm:t>
        <a:bodyPr/>
        <a:lstStyle/>
        <a:p>
          <a:endParaRPr lang="en-US"/>
        </a:p>
      </dgm:t>
    </dgm:pt>
    <dgm:pt modelId="{88B2A8C4-7D0D-BD4B-97CB-5CC39076FF1B}" type="pres">
      <dgm:prSet presAssocID="{C32985F9-E864-EA48-86BC-8776355447A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29B4B-9910-2943-B8C9-9E9961761732}" type="pres">
      <dgm:prSet presAssocID="{C32985F9-E864-EA48-86BC-8776355447A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C09F8-A58C-C44E-B025-8E90821D27CD}" type="pres">
      <dgm:prSet presAssocID="{5E8C3668-45FA-E449-8893-EA85CDE1D298}" presName="hSp" presStyleCnt="0"/>
      <dgm:spPr/>
    </dgm:pt>
    <dgm:pt modelId="{BB021D56-11D8-4A42-B427-48839A53EAF4}" type="pres">
      <dgm:prSet presAssocID="{5E8C3668-45FA-E449-8893-EA85CDE1D298}" presName="vProcSp" presStyleCnt="0"/>
      <dgm:spPr/>
    </dgm:pt>
    <dgm:pt modelId="{F6E6F995-6E19-9B42-A643-59079C0D0E2C}" type="pres">
      <dgm:prSet presAssocID="{5E8C3668-45FA-E449-8893-EA85CDE1D298}" presName="vSp1" presStyleCnt="0"/>
      <dgm:spPr/>
    </dgm:pt>
    <dgm:pt modelId="{55E85D2A-F2E1-6B4B-9D31-663732BB6B36}" type="pres">
      <dgm:prSet presAssocID="{5E8C3668-45FA-E449-8893-EA85CDE1D298}" presName="simulatedConn" presStyleLbl="solidFgAcc1" presStyleIdx="1" presStyleCnt="2"/>
      <dgm:spPr/>
    </dgm:pt>
    <dgm:pt modelId="{F7952A0B-95D2-4448-93D4-6F377416B428}" type="pres">
      <dgm:prSet presAssocID="{5E8C3668-45FA-E449-8893-EA85CDE1D298}" presName="vSp2" presStyleCnt="0"/>
      <dgm:spPr/>
    </dgm:pt>
    <dgm:pt modelId="{B1E7AD8F-DEC9-3447-886F-475BF3176681}" type="pres">
      <dgm:prSet presAssocID="{5E8C3668-45FA-E449-8893-EA85CDE1D298}" presName="sibTrans" presStyleCnt="0"/>
      <dgm:spPr/>
    </dgm:pt>
    <dgm:pt modelId="{12E5F71F-07EC-7441-88D8-5435A0D8C3B7}" type="pres">
      <dgm:prSet presAssocID="{7CB7A85B-1117-7B46-967A-397B6DC62F9A}" presName="compositeNode" presStyleCnt="0">
        <dgm:presLayoutVars>
          <dgm:bulletEnabled val="1"/>
        </dgm:presLayoutVars>
      </dgm:prSet>
      <dgm:spPr/>
    </dgm:pt>
    <dgm:pt modelId="{5F8BA497-9AB7-AD4A-968A-22971F6B4BDD}" type="pres">
      <dgm:prSet presAssocID="{7CB7A85B-1117-7B46-967A-397B6DC62F9A}" presName="bgRect" presStyleLbl="node1" presStyleIdx="2" presStyleCnt="3"/>
      <dgm:spPr/>
      <dgm:t>
        <a:bodyPr/>
        <a:lstStyle/>
        <a:p>
          <a:endParaRPr lang="en-US"/>
        </a:p>
      </dgm:t>
    </dgm:pt>
    <dgm:pt modelId="{9319A973-9E87-0940-A85C-6BA0AF1C6492}" type="pres">
      <dgm:prSet presAssocID="{7CB7A85B-1117-7B46-967A-397B6DC62F9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B209F-2FB9-4F45-811D-6E346CBACBCF}" type="pres">
      <dgm:prSet presAssocID="{7CB7A85B-1117-7B46-967A-397B6DC62F9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C3745F-27EC-0D4F-AFCA-E6AA31BAE12A}" type="presOf" srcId="{50E6931C-7C97-CF40-84A3-DC10EA2B5A5E}" destId="{4ADB209F-2FB9-4F45-811D-6E346CBACBCF}" srcOrd="0" destOrd="0" presId="urn:microsoft.com/office/officeart/2005/8/layout/hProcess7"/>
    <dgm:cxn modelId="{FB054EB9-32C5-264B-8084-24A45F2B1071}" type="presOf" srcId="{3D4BAD93-DE89-7D4A-A603-66BAC1646DB8}" destId="{54DEA2A0-3FAF-5340-9E1F-D69A8B433F7D}" srcOrd="0" destOrd="0" presId="urn:microsoft.com/office/officeart/2005/8/layout/hProcess7"/>
    <dgm:cxn modelId="{17B0CE56-37E9-7943-9EEA-F087C3986AC7}" type="presOf" srcId="{77180A15-C950-534B-BC8C-3D133E642693}" destId="{B382828D-5D08-AB4E-B8A6-034BDAC2E3F1}" srcOrd="0" destOrd="0" presId="urn:microsoft.com/office/officeart/2005/8/layout/hProcess7"/>
    <dgm:cxn modelId="{25F1A087-DECA-0E4E-B2F0-5655CD1BF6E8}" type="presOf" srcId="{77EEDCA6-FD22-D840-A1E0-EF25B84F733E}" destId="{11329B4B-9910-2943-B8C9-9E9961761732}" srcOrd="0" destOrd="0" presId="urn:microsoft.com/office/officeart/2005/8/layout/hProcess7"/>
    <dgm:cxn modelId="{3E929A53-6DD7-1D44-BBFA-0135D80AD50C}" srcId="{3D4BAD93-DE89-7D4A-A603-66BAC1646DB8}" destId="{1A64C12D-39E4-814A-AAF1-8012E35FA3C1}" srcOrd="0" destOrd="0" parTransId="{E6B865DB-B992-FC41-A401-6EA94E11FDD8}" sibTransId="{EDF0ABC6-8C60-2342-8CE4-369640CE05F2}"/>
    <dgm:cxn modelId="{264DA1F6-D47F-9D45-B063-0F1E9FFD9A84}" type="presOf" srcId="{1A64C12D-39E4-814A-AAF1-8012E35FA3C1}" destId="{B9545188-F612-3E4E-BB4E-C864BF8A469B}" srcOrd="0" destOrd="0" presId="urn:microsoft.com/office/officeart/2005/8/layout/hProcess7"/>
    <dgm:cxn modelId="{D8BCF56D-510D-254F-8D4F-F2AD744CA2D2}" type="presOf" srcId="{7CB7A85B-1117-7B46-967A-397B6DC62F9A}" destId="{9319A973-9E87-0940-A85C-6BA0AF1C6492}" srcOrd="1" destOrd="0" presId="urn:microsoft.com/office/officeart/2005/8/layout/hProcess7"/>
    <dgm:cxn modelId="{BE02CE18-528C-B145-9DB3-6581254DDFFF}" srcId="{7CB7A85B-1117-7B46-967A-397B6DC62F9A}" destId="{50E6931C-7C97-CF40-84A3-DC10EA2B5A5E}" srcOrd="0" destOrd="0" parTransId="{EF9D8254-5BDA-D04A-A2A6-9DE74FD23DDA}" sibTransId="{E0E99104-8248-B844-9BC5-9DE54063C803}"/>
    <dgm:cxn modelId="{1BE26D89-1E45-0A41-BB71-AC1BDF71F37E}" type="presOf" srcId="{C32985F9-E864-EA48-86BC-8776355447A7}" destId="{88B2A8C4-7D0D-BD4B-97CB-5CC39076FF1B}" srcOrd="1" destOrd="0" presId="urn:microsoft.com/office/officeart/2005/8/layout/hProcess7"/>
    <dgm:cxn modelId="{78666621-B37D-C540-8982-330F7E4AA277}" type="presOf" srcId="{C32985F9-E864-EA48-86BC-8776355447A7}" destId="{E053B849-456D-8D4B-97F7-597E986899BA}" srcOrd="0" destOrd="0" presId="urn:microsoft.com/office/officeart/2005/8/layout/hProcess7"/>
    <dgm:cxn modelId="{F83637F7-77F5-3641-843E-4B108EB56109}" type="presOf" srcId="{1A64C12D-39E4-814A-AAF1-8012E35FA3C1}" destId="{F49614C2-1781-AB46-95FB-A5EA06800279}" srcOrd="1" destOrd="0" presId="urn:microsoft.com/office/officeart/2005/8/layout/hProcess7"/>
    <dgm:cxn modelId="{514D4454-CF1A-FE44-935F-909043ECAB88}" type="presOf" srcId="{7CB7A85B-1117-7B46-967A-397B6DC62F9A}" destId="{5F8BA497-9AB7-AD4A-968A-22971F6B4BDD}" srcOrd="0" destOrd="0" presId="urn:microsoft.com/office/officeart/2005/8/layout/hProcess7"/>
    <dgm:cxn modelId="{D32B1A3E-3DF2-A141-8C82-21D0A5AFBE8E}" srcId="{1A64C12D-39E4-814A-AAF1-8012E35FA3C1}" destId="{77180A15-C950-534B-BC8C-3D133E642693}" srcOrd="0" destOrd="0" parTransId="{A2FF5FFC-07F8-9942-AF56-2527F31B2920}" sibTransId="{BC629B89-3C35-934B-AFF6-A97DEE4503BC}"/>
    <dgm:cxn modelId="{3FE271F1-8E66-0B47-AF56-98D485B7FA8C}" srcId="{3D4BAD93-DE89-7D4A-A603-66BAC1646DB8}" destId="{C32985F9-E864-EA48-86BC-8776355447A7}" srcOrd="1" destOrd="0" parTransId="{80F8DA7F-1FDC-7B44-BD59-F70712343406}" sibTransId="{5E8C3668-45FA-E449-8893-EA85CDE1D298}"/>
    <dgm:cxn modelId="{35DA6D1A-0C7D-744F-9AA1-67E925A132A6}" srcId="{C32985F9-E864-EA48-86BC-8776355447A7}" destId="{77EEDCA6-FD22-D840-A1E0-EF25B84F733E}" srcOrd="0" destOrd="0" parTransId="{70A2EC0A-F405-DF47-B785-60B003345788}" sibTransId="{322391B0-0EFB-8A47-9133-F3A10FD967DE}"/>
    <dgm:cxn modelId="{2E7CCF7C-DD17-DC45-A7F9-ADD857BC8195}" srcId="{3D4BAD93-DE89-7D4A-A603-66BAC1646DB8}" destId="{7CB7A85B-1117-7B46-967A-397B6DC62F9A}" srcOrd="2" destOrd="0" parTransId="{1AD11A85-B757-D34C-9D97-FCA8F20EBF78}" sibTransId="{2A2422DE-1B1B-9748-BDE6-2AF7915FA2F3}"/>
    <dgm:cxn modelId="{EF5DC2A5-205C-F240-B81C-64DF04FBD2E8}" type="presParOf" srcId="{54DEA2A0-3FAF-5340-9E1F-D69A8B433F7D}" destId="{996FFD7E-16F6-1042-AF2B-0BC024B88298}" srcOrd="0" destOrd="0" presId="urn:microsoft.com/office/officeart/2005/8/layout/hProcess7"/>
    <dgm:cxn modelId="{B89F4950-EE39-354D-999B-77C0108F6AB2}" type="presParOf" srcId="{996FFD7E-16F6-1042-AF2B-0BC024B88298}" destId="{B9545188-F612-3E4E-BB4E-C864BF8A469B}" srcOrd="0" destOrd="0" presId="urn:microsoft.com/office/officeart/2005/8/layout/hProcess7"/>
    <dgm:cxn modelId="{EAC42EE6-089F-C14A-A6E1-69F61119598E}" type="presParOf" srcId="{996FFD7E-16F6-1042-AF2B-0BC024B88298}" destId="{F49614C2-1781-AB46-95FB-A5EA06800279}" srcOrd="1" destOrd="0" presId="urn:microsoft.com/office/officeart/2005/8/layout/hProcess7"/>
    <dgm:cxn modelId="{FA6919A6-F0AF-D249-B0CA-FD3DCD7BF034}" type="presParOf" srcId="{996FFD7E-16F6-1042-AF2B-0BC024B88298}" destId="{B382828D-5D08-AB4E-B8A6-034BDAC2E3F1}" srcOrd="2" destOrd="0" presId="urn:microsoft.com/office/officeart/2005/8/layout/hProcess7"/>
    <dgm:cxn modelId="{9C3A5C99-3706-2A4F-866C-13B3D6EDDCDD}" type="presParOf" srcId="{54DEA2A0-3FAF-5340-9E1F-D69A8B433F7D}" destId="{E4E3C672-8499-2F42-AC4C-B6446D2A8565}" srcOrd="1" destOrd="0" presId="urn:microsoft.com/office/officeart/2005/8/layout/hProcess7"/>
    <dgm:cxn modelId="{41E14980-9A09-0245-9A41-E7B131E68728}" type="presParOf" srcId="{54DEA2A0-3FAF-5340-9E1F-D69A8B433F7D}" destId="{9825822F-3B47-EB42-85E1-8A0925CA57A3}" srcOrd="2" destOrd="0" presId="urn:microsoft.com/office/officeart/2005/8/layout/hProcess7"/>
    <dgm:cxn modelId="{05FED81D-7EE1-F248-BA15-16F0799361ED}" type="presParOf" srcId="{9825822F-3B47-EB42-85E1-8A0925CA57A3}" destId="{A6DC11CD-8C67-1744-BD9A-1A435B463E03}" srcOrd="0" destOrd="0" presId="urn:microsoft.com/office/officeart/2005/8/layout/hProcess7"/>
    <dgm:cxn modelId="{1C1F1B36-A0CF-514C-A7DE-AECAE3DCBB2A}" type="presParOf" srcId="{9825822F-3B47-EB42-85E1-8A0925CA57A3}" destId="{B4D2F5F9-4F3B-C44D-8B6E-785964C4AF97}" srcOrd="1" destOrd="0" presId="urn:microsoft.com/office/officeart/2005/8/layout/hProcess7"/>
    <dgm:cxn modelId="{806A0D4E-29CA-F644-BBC4-36123D0107B4}" type="presParOf" srcId="{9825822F-3B47-EB42-85E1-8A0925CA57A3}" destId="{4B92F183-0EF2-3645-81F0-E1AF0705BD02}" srcOrd="2" destOrd="0" presId="urn:microsoft.com/office/officeart/2005/8/layout/hProcess7"/>
    <dgm:cxn modelId="{E11CD9D1-5557-FA43-A7F3-FB8D0DC04B92}" type="presParOf" srcId="{54DEA2A0-3FAF-5340-9E1F-D69A8B433F7D}" destId="{016F204B-0E03-5146-8C8E-FF478E4329F7}" srcOrd="3" destOrd="0" presId="urn:microsoft.com/office/officeart/2005/8/layout/hProcess7"/>
    <dgm:cxn modelId="{1EB96330-66A0-EB43-A92A-08ED78BC41DB}" type="presParOf" srcId="{54DEA2A0-3FAF-5340-9E1F-D69A8B433F7D}" destId="{23D1364C-D53C-8849-8638-4E983F5FE4AD}" srcOrd="4" destOrd="0" presId="urn:microsoft.com/office/officeart/2005/8/layout/hProcess7"/>
    <dgm:cxn modelId="{BE0D5773-D27D-1545-AC16-75AEEDD5D7B7}" type="presParOf" srcId="{23D1364C-D53C-8849-8638-4E983F5FE4AD}" destId="{E053B849-456D-8D4B-97F7-597E986899BA}" srcOrd="0" destOrd="0" presId="urn:microsoft.com/office/officeart/2005/8/layout/hProcess7"/>
    <dgm:cxn modelId="{A59E342F-B9C2-7A41-A5FE-2E9ADDD75EC7}" type="presParOf" srcId="{23D1364C-D53C-8849-8638-4E983F5FE4AD}" destId="{88B2A8C4-7D0D-BD4B-97CB-5CC39076FF1B}" srcOrd="1" destOrd="0" presId="urn:microsoft.com/office/officeart/2005/8/layout/hProcess7"/>
    <dgm:cxn modelId="{9E1BF4C9-E81A-BF47-AB4B-1A7EC74B81C0}" type="presParOf" srcId="{23D1364C-D53C-8849-8638-4E983F5FE4AD}" destId="{11329B4B-9910-2943-B8C9-9E9961761732}" srcOrd="2" destOrd="0" presId="urn:microsoft.com/office/officeart/2005/8/layout/hProcess7"/>
    <dgm:cxn modelId="{9F48F81B-D5CE-3E47-B8EE-22B98AC37070}" type="presParOf" srcId="{54DEA2A0-3FAF-5340-9E1F-D69A8B433F7D}" destId="{07DC09F8-A58C-C44E-B025-8E90821D27CD}" srcOrd="5" destOrd="0" presId="urn:microsoft.com/office/officeart/2005/8/layout/hProcess7"/>
    <dgm:cxn modelId="{2E9275F6-B24B-984E-B60E-AC8DDF495643}" type="presParOf" srcId="{54DEA2A0-3FAF-5340-9E1F-D69A8B433F7D}" destId="{BB021D56-11D8-4A42-B427-48839A53EAF4}" srcOrd="6" destOrd="0" presId="urn:microsoft.com/office/officeart/2005/8/layout/hProcess7"/>
    <dgm:cxn modelId="{BE6716D1-9A41-4C4B-9813-F38461639C08}" type="presParOf" srcId="{BB021D56-11D8-4A42-B427-48839A53EAF4}" destId="{F6E6F995-6E19-9B42-A643-59079C0D0E2C}" srcOrd="0" destOrd="0" presId="urn:microsoft.com/office/officeart/2005/8/layout/hProcess7"/>
    <dgm:cxn modelId="{55136987-74A8-7441-B6CA-19C45246FE16}" type="presParOf" srcId="{BB021D56-11D8-4A42-B427-48839A53EAF4}" destId="{55E85D2A-F2E1-6B4B-9D31-663732BB6B36}" srcOrd="1" destOrd="0" presId="urn:microsoft.com/office/officeart/2005/8/layout/hProcess7"/>
    <dgm:cxn modelId="{7645EF1B-8563-834A-A57B-B7D5F69D2A68}" type="presParOf" srcId="{BB021D56-11D8-4A42-B427-48839A53EAF4}" destId="{F7952A0B-95D2-4448-93D4-6F377416B428}" srcOrd="2" destOrd="0" presId="urn:microsoft.com/office/officeart/2005/8/layout/hProcess7"/>
    <dgm:cxn modelId="{2AAA5356-974B-5545-B217-8DBA6DF2F4FB}" type="presParOf" srcId="{54DEA2A0-3FAF-5340-9E1F-D69A8B433F7D}" destId="{B1E7AD8F-DEC9-3447-886F-475BF3176681}" srcOrd="7" destOrd="0" presId="urn:microsoft.com/office/officeart/2005/8/layout/hProcess7"/>
    <dgm:cxn modelId="{18D7EE20-B6E8-7A4C-A241-0FE6FFE3D9BD}" type="presParOf" srcId="{54DEA2A0-3FAF-5340-9E1F-D69A8B433F7D}" destId="{12E5F71F-07EC-7441-88D8-5435A0D8C3B7}" srcOrd="8" destOrd="0" presId="urn:microsoft.com/office/officeart/2005/8/layout/hProcess7"/>
    <dgm:cxn modelId="{9274BE07-EDE5-014F-89AA-16CCC5A16394}" type="presParOf" srcId="{12E5F71F-07EC-7441-88D8-5435A0D8C3B7}" destId="{5F8BA497-9AB7-AD4A-968A-22971F6B4BDD}" srcOrd="0" destOrd="0" presId="urn:microsoft.com/office/officeart/2005/8/layout/hProcess7"/>
    <dgm:cxn modelId="{25A0B078-33FA-9146-94A8-BE448355132C}" type="presParOf" srcId="{12E5F71F-07EC-7441-88D8-5435A0D8C3B7}" destId="{9319A973-9E87-0940-A85C-6BA0AF1C6492}" srcOrd="1" destOrd="0" presId="urn:microsoft.com/office/officeart/2005/8/layout/hProcess7"/>
    <dgm:cxn modelId="{2B5DB318-9204-B44C-A39B-282B30FD69A9}" type="presParOf" srcId="{12E5F71F-07EC-7441-88D8-5435A0D8C3B7}" destId="{4ADB209F-2FB9-4F45-811D-6E346CBACBC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E871FD-0793-4B02-9D97-C26DF9E5CC27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CBCE1C-9280-493B-9212-19EC6EC72791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4400" b="1" dirty="0" smtClean="0">
              <a:solidFill>
                <a:schemeClr val="tx1"/>
              </a:solidFill>
            </a:rPr>
            <a:t>Doing it all</a:t>
          </a:r>
          <a:endParaRPr lang="en-US" sz="4400" b="1" dirty="0">
            <a:solidFill>
              <a:schemeClr val="tx1"/>
            </a:solidFill>
          </a:endParaRPr>
        </a:p>
      </dgm:t>
    </dgm:pt>
    <dgm:pt modelId="{F494B450-5206-46CE-979F-2EEA7CFF5A9B}" type="parTrans" cxnId="{77D409B3-3E16-4E32-9E44-D8636BA82D8F}">
      <dgm:prSet/>
      <dgm:spPr/>
      <dgm:t>
        <a:bodyPr/>
        <a:lstStyle/>
        <a:p>
          <a:endParaRPr lang="en-US"/>
        </a:p>
      </dgm:t>
    </dgm:pt>
    <dgm:pt modelId="{F6029E18-5404-4136-834D-2434A7F92AD9}" type="sibTrans" cxnId="{77D409B3-3E16-4E32-9E44-D8636BA82D8F}">
      <dgm:prSet/>
      <dgm:spPr/>
      <dgm:t>
        <a:bodyPr/>
        <a:lstStyle/>
        <a:p>
          <a:endParaRPr lang="en-US"/>
        </a:p>
      </dgm:t>
    </dgm:pt>
    <dgm:pt modelId="{33F5EAB7-3E5D-0748-A0E1-7E853A53672A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pPr algn="ctr" rtl="0"/>
          <a:r>
            <a:rPr lang="en-US" sz="4400" b="1" dirty="0" smtClean="0">
              <a:solidFill>
                <a:schemeClr val="tx1"/>
              </a:solidFill>
            </a:rPr>
            <a:t>24 hours/day</a:t>
          </a:r>
          <a:endParaRPr lang="en-US" sz="4400" b="1" dirty="0">
            <a:solidFill>
              <a:schemeClr val="tx1"/>
            </a:solidFill>
          </a:endParaRPr>
        </a:p>
      </dgm:t>
    </dgm:pt>
    <dgm:pt modelId="{BBADCD39-878F-D042-B625-A3ABD24643E8}" type="parTrans" cxnId="{0B50714B-F6EC-5A4F-8B88-6726A466E8C7}">
      <dgm:prSet/>
      <dgm:spPr/>
      <dgm:t>
        <a:bodyPr/>
        <a:lstStyle/>
        <a:p>
          <a:endParaRPr lang="en-US"/>
        </a:p>
      </dgm:t>
    </dgm:pt>
    <dgm:pt modelId="{85005D3D-B7C2-8F41-BDDB-370BAF81307F}" type="sibTrans" cxnId="{0B50714B-F6EC-5A4F-8B88-6726A466E8C7}">
      <dgm:prSet/>
      <dgm:spPr/>
      <dgm:t>
        <a:bodyPr/>
        <a:lstStyle/>
        <a:p>
          <a:endParaRPr lang="en-US"/>
        </a:p>
      </dgm:t>
    </dgm:pt>
    <dgm:pt modelId="{C603B021-4DC4-4207-AD9E-4B984487FACA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pPr algn="ctr" rtl="0"/>
          <a:r>
            <a:rPr lang="en-US" sz="4400" b="1" dirty="0" smtClean="0">
              <a:solidFill>
                <a:schemeClr val="tx1"/>
              </a:solidFill>
            </a:rPr>
            <a:t>Isolation</a:t>
          </a:r>
          <a:endParaRPr lang="en-US" sz="4400" b="1" dirty="0">
            <a:solidFill>
              <a:schemeClr val="tx1"/>
            </a:solidFill>
          </a:endParaRPr>
        </a:p>
      </dgm:t>
    </dgm:pt>
    <dgm:pt modelId="{961543F8-A9DD-4282-8974-D16D457C5465}" type="sibTrans" cxnId="{7C52710A-3355-4830-B813-B7D075CEE93C}">
      <dgm:prSet/>
      <dgm:spPr/>
      <dgm:t>
        <a:bodyPr/>
        <a:lstStyle/>
        <a:p>
          <a:endParaRPr lang="en-US"/>
        </a:p>
      </dgm:t>
    </dgm:pt>
    <dgm:pt modelId="{6DF1CD13-BD3F-4E16-86EA-C6C1A7D1E63A}" type="parTrans" cxnId="{7C52710A-3355-4830-B813-B7D075CEE93C}">
      <dgm:prSet/>
      <dgm:spPr/>
      <dgm:t>
        <a:bodyPr/>
        <a:lstStyle/>
        <a:p>
          <a:endParaRPr lang="en-US"/>
        </a:p>
      </dgm:t>
    </dgm:pt>
    <dgm:pt modelId="{5AB2F753-9423-574A-8B0F-03804DBAB3AF}" type="pres">
      <dgm:prSet presAssocID="{DEE871FD-0793-4B02-9D97-C26DF9E5CC2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8EE71FA-5A4B-7249-BD6B-1223169B79DC}" type="pres">
      <dgm:prSet presAssocID="{C603B021-4DC4-4207-AD9E-4B984487FACA}" presName="thickLine" presStyleLbl="alignNode1" presStyleIdx="0" presStyleCnt="3"/>
      <dgm:spPr/>
    </dgm:pt>
    <dgm:pt modelId="{E8F34B7F-4D5A-024B-9A47-A06860CF9743}" type="pres">
      <dgm:prSet presAssocID="{C603B021-4DC4-4207-AD9E-4B984487FACA}" presName="horz1" presStyleCnt="0"/>
      <dgm:spPr/>
    </dgm:pt>
    <dgm:pt modelId="{BA47E4EE-84BE-C840-ADE4-3DD5FC3B141D}" type="pres">
      <dgm:prSet presAssocID="{C603B021-4DC4-4207-AD9E-4B984487FACA}" presName="tx1" presStyleLbl="revTx" presStyleIdx="0" presStyleCnt="3"/>
      <dgm:spPr/>
      <dgm:t>
        <a:bodyPr/>
        <a:lstStyle/>
        <a:p>
          <a:endParaRPr lang="en-US"/>
        </a:p>
      </dgm:t>
    </dgm:pt>
    <dgm:pt modelId="{19BDE6F1-A49E-1343-809C-31AD8EC4D084}" type="pres">
      <dgm:prSet presAssocID="{C603B021-4DC4-4207-AD9E-4B984487FACA}" presName="vert1" presStyleCnt="0"/>
      <dgm:spPr/>
    </dgm:pt>
    <dgm:pt modelId="{9A4E6FC9-597A-5B4B-9FBC-4E1215449E5F}" type="pres">
      <dgm:prSet presAssocID="{33F5EAB7-3E5D-0748-A0E1-7E853A53672A}" presName="thickLine" presStyleLbl="alignNode1" presStyleIdx="1" presStyleCnt="3"/>
      <dgm:spPr/>
    </dgm:pt>
    <dgm:pt modelId="{FAEF5D3A-0FE0-F948-8A03-D031C2FE69BB}" type="pres">
      <dgm:prSet presAssocID="{33F5EAB7-3E5D-0748-A0E1-7E853A53672A}" presName="horz1" presStyleCnt="0"/>
      <dgm:spPr/>
    </dgm:pt>
    <dgm:pt modelId="{0D1A88BE-9E39-0A4A-87D6-A654AEDB7250}" type="pres">
      <dgm:prSet presAssocID="{33F5EAB7-3E5D-0748-A0E1-7E853A53672A}" presName="tx1" presStyleLbl="revTx" presStyleIdx="1" presStyleCnt="3"/>
      <dgm:spPr/>
      <dgm:t>
        <a:bodyPr/>
        <a:lstStyle/>
        <a:p>
          <a:endParaRPr lang="en-US"/>
        </a:p>
      </dgm:t>
    </dgm:pt>
    <dgm:pt modelId="{660115D5-11C1-B347-A6F6-55AD20C14E0C}" type="pres">
      <dgm:prSet presAssocID="{33F5EAB7-3E5D-0748-A0E1-7E853A53672A}" presName="vert1" presStyleCnt="0"/>
      <dgm:spPr/>
    </dgm:pt>
    <dgm:pt modelId="{2122CDF2-215C-F84A-9232-1F91DC4F8BB6}" type="pres">
      <dgm:prSet presAssocID="{B4CBCE1C-9280-493B-9212-19EC6EC72791}" presName="thickLine" presStyleLbl="alignNode1" presStyleIdx="2" presStyleCnt="3"/>
      <dgm:spPr/>
    </dgm:pt>
    <dgm:pt modelId="{274AC72A-E691-014E-AD5B-330DF433A7AB}" type="pres">
      <dgm:prSet presAssocID="{B4CBCE1C-9280-493B-9212-19EC6EC72791}" presName="horz1" presStyleCnt="0"/>
      <dgm:spPr/>
    </dgm:pt>
    <dgm:pt modelId="{BFAD9B8B-4C5B-694A-9A74-F2A00717F2B8}" type="pres">
      <dgm:prSet presAssocID="{B4CBCE1C-9280-493B-9212-19EC6EC72791}" presName="tx1" presStyleLbl="revTx" presStyleIdx="2" presStyleCnt="3"/>
      <dgm:spPr/>
      <dgm:t>
        <a:bodyPr/>
        <a:lstStyle/>
        <a:p>
          <a:endParaRPr lang="en-US"/>
        </a:p>
      </dgm:t>
    </dgm:pt>
    <dgm:pt modelId="{65CB1472-2FBA-814B-8C00-77E0C6688439}" type="pres">
      <dgm:prSet presAssocID="{B4CBCE1C-9280-493B-9212-19EC6EC72791}" presName="vert1" presStyleCnt="0"/>
      <dgm:spPr/>
    </dgm:pt>
  </dgm:ptLst>
  <dgm:cxnLst>
    <dgm:cxn modelId="{56E80AF5-C561-3C49-A5EE-6915FD84E470}" type="presOf" srcId="{33F5EAB7-3E5D-0748-A0E1-7E853A53672A}" destId="{0D1A88BE-9E39-0A4A-87D6-A654AEDB7250}" srcOrd="0" destOrd="0" presId="urn:microsoft.com/office/officeart/2008/layout/LinedList"/>
    <dgm:cxn modelId="{2F44B6F4-AC8C-364C-B7FC-1246BF3EB9B2}" type="presOf" srcId="{B4CBCE1C-9280-493B-9212-19EC6EC72791}" destId="{BFAD9B8B-4C5B-694A-9A74-F2A00717F2B8}" srcOrd="0" destOrd="0" presId="urn:microsoft.com/office/officeart/2008/layout/LinedList"/>
    <dgm:cxn modelId="{7C52710A-3355-4830-B813-B7D075CEE93C}" srcId="{DEE871FD-0793-4B02-9D97-C26DF9E5CC27}" destId="{C603B021-4DC4-4207-AD9E-4B984487FACA}" srcOrd="0" destOrd="0" parTransId="{6DF1CD13-BD3F-4E16-86EA-C6C1A7D1E63A}" sibTransId="{961543F8-A9DD-4282-8974-D16D457C5465}"/>
    <dgm:cxn modelId="{20A0B6DD-32BF-3943-AB80-5BE32B0F2AAA}" type="presOf" srcId="{DEE871FD-0793-4B02-9D97-C26DF9E5CC27}" destId="{5AB2F753-9423-574A-8B0F-03804DBAB3AF}" srcOrd="0" destOrd="0" presId="urn:microsoft.com/office/officeart/2008/layout/LinedList"/>
    <dgm:cxn modelId="{77D409B3-3E16-4E32-9E44-D8636BA82D8F}" srcId="{DEE871FD-0793-4B02-9D97-C26DF9E5CC27}" destId="{B4CBCE1C-9280-493B-9212-19EC6EC72791}" srcOrd="2" destOrd="0" parTransId="{F494B450-5206-46CE-979F-2EEA7CFF5A9B}" sibTransId="{F6029E18-5404-4136-834D-2434A7F92AD9}"/>
    <dgm:cxn modelId="{0B50714B-F6EC-5A4F-8B88-6726A466E8C7}" srcId="{DEE871FD-0793-4B02-9D97-C26DF9E5CC27}" destId="{33F5EAB7-3E5D-0748-A0E1-7E853A53672A}" srcOrd="1" destOrd="0" parTransId="{BBADCD39-878F-D042-B625-A3ABD24643E8}" sibTransId="{85005D3D-B7C2-8F41-BDDB-370BAF81307F}"/>
    <dgm:cxn modelId="{53ADB566-1063-B142-8C20-35C79B2550D2}" type="presOf" srcId="{C603B021-4DC4-4207-AD9E-4B984487FACA}" destId="{BA47E4EE-84BE-C840-ADE4-3DD5FC3B141D}" srcOrd="0" destOrd="0" presId="urn:microsoft.com/office/officeart/2008/layout/LinedList"/>
    <dgm:cxn modelId="{0DA81EA6-1F92-8F49-AD8E-001E7BE61945}" type="presParOf" srcId="{5AB2F753-9423-574A-8B0F-03804DBAB3AF}" destId="{C8EE71FA-5A4B-7249-BD6B-1223169B79DC}" srcOrd="0" destOrd="0" presId="urn:microsoft.com/office/officeart/2008/layout/LinedList"/>
    <dgm:cxn modelId="{0CF5C1B4-E8CF-1A49-B25E-609EE6F788BD}" type="presParOf" srcId="{5AB2F753-9423-574A-8B0F-03804DBAB3AF}" destId="{E8F34B7F-4D5A-024B-9A47-A06860CF9743}" srcOrd="1" destOrd="0" presId="urn:microsoft.com/office/officeart/2008/layout/LinedList"/>
    <dgm:cxn modelId="{E5A876C7-FDB5-3444-8A83-1F870A354713}" type="presParOf" srcId="{E8F34B7F-4D5A-024B-9A47-A06860CF9743}" destId="{BA47E4EE-84BE-C840-ADE4-3DD5FC3B141D}" srcOrd="0" destOrd="0" presId="urn:microsoft.com/office/officeart/2008/layout/LinedList"/>
    <dgm:cxn modelId="{DB8B963D-F440-BD41-81A4-5D0A4AE257EE}" type="presParOf" srcId="{E8F34B7F-4D5A-024B-9A47-A06860CF9743}" destId="{19BDE6F1-A49E-1343-809C-31AD8EC4D084}" srcOrd="1" destOrd="0" presId="urn:microsoft.com/office/officeart/2008/layout/LinedList"/>
    <dgm:cxn modelId="{1493DE7D-5B8E-DF40-BA6E-166D6AC6DFFF}" type="presParOf" srcId="{5AB2F753-9423-574A-8B0F-03804DBAB3AF}" destId="{9A4E6FC9-597A-5B4B-9FBC-4E1215449E5F}" srcOrd="2" destOrd="0" presId="urn:microsoft.com/office/officeart/2008/layout/LinedList"/>
    <dgm:cxn modelId="{793304B0-A12D-8448-B9DB-129DD77FB909}" type="presParOf" srcId="{5AB2F753-9423-574A-8B0F-03804DBAB3AF}" destId="{FAEF5D3A-0FE0-F948-8A03-D031C2FE69BB}" srcOrd="3" destOrd="0" presId="urn:microsoft.com/office/officeart/2008/layout/LinedList"/>
    <dgm:cxn modelId="{89EA63A6-F026-8849-A819-A54D106C0706}" type="presParOf" srcId="{FAEF5D3A-0FE0-F948-8A03-D031C2FE69BB}" destId="{0D1A88BE-9E39-0A4A-87D6-A654AEDB7250}" srcOrd="0" destOrd="0" presId="urn:microsoft.com/office/officeart/2008/layout/LinedList"/>
    <dgm:cxn modelId="{5BABB16C-7EB8-DD41-9637-41A2C0B7D8B1}" type="presParOf" srcId="{FAEF5D3A-0FE0-F948-8A03-D031C2FE69BB}" destId="{660115D5-11C1-B347-A6F6-55AD20C14E0C}" srcOrd="1" destOrd="0" presId="urn:microsoft.com/office/officeart/2008/layout/LinedList"/>
    <dgm:cxn modelId="{086831DA-EC74-9B46-8A00-C6ED9E21CFA3}" type="presParOf" srcId="{5AB2F753-9423-574A-8B0F-03804DBAB3AF}" destId="{2122CDF2-215C-F84A-9232-1F91DC4F8BB6}" srcOrd="4" destOrd="0" presId="urn:microsoft.com/office/officeart/2008/layout/LinedList"/>
    <dgm:cxn modelId="{679FAD8E-6A1D-A54B-850C-151FB5AEA265}" type="presParOf" srcId="{5AB2F753-9423-574A-8B0F-03804DBAB3AF}" destId="{274AC72A-E691-014E-AD5B-330DF433A7AB}" srcOrd="5" destOrd="0" presId="urn:microsoft.com/office/officeart/2008/layout/LinedList"/>
    <dgm:cxn modelId="{82CF07E8-2283-404E-9B19-BCC3E67735F1}" type="presParOf" srcId="{274AC72A-E691-014E-AD5B-330DF433A7AB}" destId="{BFAD9B8B-4C5B-694A-9A74-F2A00717F2B8}" srcOrd="0" destOrd="0" presId="urn:microsoft.com/office/officeart/2008/layout/LinedList"/>
    <dgm:cxn modelId="{13911364-3900-C644-85B6-949865028EE8}" type="presParOf" srcId="{274AC72A-E691-014E-AD5B-330DF433A7AB}" destId="{65CB1472-2FBA-814B-8C00-77E0C668843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E51881-D8B0-4691-8301-E243C4580CC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D3283D-DA8A-49C8-AD60-589A44462A0B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Know what’s on your plate</a:t>
          </a:r>
          <a:endParaRPr lang="en-US" b="1" dirty="0">
            <a:solidFill>
              <a:schemeClr val="tx1"/>
            </a:solidFill>
          </a:endParaRPr>
        </a:p>
      </dgm:t>
    </dgm:pt>
    <dgm:pt modelId="{2DB9C6AF-2AEC-409D-AC16-99FDF201FE38}" type="parTrans" cxnId="{87A94D36-771F-4B49-9ACD-62D13C8B6B04}">
      <dgm:prSet/>
      <dgm:spPr/>
      <dgm:t>
        <a:bodyPr/>
        <a:lstStyle/>
        <a:p>
          <a:endParaRPr lang="en-US"/>
        </a:p>
      </dgm:t>
    </dgm:pt>
    <dgm:pt modelId="{EE6A3D58-D528-49FC-84B1-228AFC052D72}" type="sibTrans" cxnId="{87A94D36-771F-4B49-9ACD-62D13C8B6B04}">
      <dgm:prSet/>
      <dgm:spPr/>
      <dgm:t>
        <a:bodyPr/>
        <a:lstStyle/>
        <a:p>
          <a:endParaRPr lang="en-US"/>
        </a:p>
      </dgm:t>
    </dgm:pt>
    <dgm:pt modelId="{8DAE6043-9F1F-4D97-89F9-6EB31543E104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Be aware of what others are doing</a:t>
          </a:r>
          <a:endParaRPr lang="en-US" b="1" dirty="0">
            <a:solidFill>
              <a:schemeClr val="tx1"/>
            </a:solidFill>
          </a:endParaRPr>
        </a:p>
      </dgm:t>
    </dgm:pt>
    <dgm:pt modelId="{CCA7185F-DD9F-43FC-9D26-33884E32C903}" type="parTrans" cxnId="{C4F28EDC-34ED-47DE-99D1-CD2BA9008D00}">
      <dgm:prSet/>
      <dgm:spPr/>
      <dgm:t>
        <a:bodyPr/>
        <a:lstStyle/>
        <a:p>
          <a:endParaRPr lang="en-US"/>
        </a:p>
      </dgm:t>
    </dgm:pt>
    <dgm:pt modelId="{BB5248F3-0A37-458D-9382-39762B2C4EA8}" type="sibTrans" cxnId="{C4F28EDC-34ED-47DE-99D1-CD2BA9008D00}">
      <dgm:prSet/>
      <dgm:spPr/>
      <dgm:t>
        <a:bodyPr/>
        <a:lstStyle/>
        <a:p>
          <a:endParaRPr lang="en-US"/>
        </a:p>
      </dgm:t>
    </dgm:pt>
    <dgm:pt modelId="{7EBDC171-635C-4641-86DC-EEE433ACFF1F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Grace and coolness under fire matter</a:t>
          </a:r>
          <a:endParaRPr lang="en-US" b="1" dirty="0">
            <a:solidFill>
              <a:schemeClr val="tx1"/>
            </a:solidFill>
          </a:endParaRPr>
        </a:p>
      </dgm:t>
    </dgm:pt>
    <dgm:pt modelId="{FFAD8EB1-4B3E-4420-8D06-7C0F18AD23C0}" type="parTrans" cxnId="{477098DC-31B1-4541-84E6-448FEC30CA32}">
      <dgm:prSet/>
      <dgm:spPr/>
      <dgm:t>
        <a:bodyPr/>
        <a:lstStyle/>
        <a:p>
          <a:endParaRPr lang="en-US"/>
        </a:p>
      </dgm:t>
    </dgm:pt>
    <dgm:pt modelId="{1ADC5B2E-C478-4916-AF98-655D8AAF80D0}" type="sibTrans" cxnId="{477098DC-31B1-4541-84E6-448FEC30CA32}">
      <dgm:prSet/>
      <dgm:spPr/>
      <dgm:t>
        <a:bodyPr/>
        <a:lstStyle/>
        <a:p>
          <a:endParaRPr lang="en-US"/>
        </a:p>
      </dgm:t>
    </dgm:pt>
    <dgm:pt modelId="{CBB362AA-9704-4810-BC53-21D1BDCA7629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No is not never</a:t>
          </a:r>
          <a:endParaRPr lang="en-US" b="1" dirty="0">
            <a:solidFill>
              <a:schemeClr val="tx1"/>
            </a:solidFill>
          </a:endParaRPr>
        </a:p>
      </dgm:t>
    </dgm:pt>
    <dgm:pt modelId="{BDC787AF-03C5-4B93-872D-E99AA84144B9}" type="sibTrans" cxnId="{0B4BCFD2-8667-4C47-A707-5F169AB002B4}">
      <dgm:prSet/>
      <dgm:spPr/>
      <dgm:t>
        <a:bodyPr/>
        <a:lstStyle/>
        <a:p>
          <a:endParaRPr lang="en-US"/>
        </a:p>
      </dgm:t>
    </dgm:pt>
    <dgm:pt modelId="{5A95E5D2-93A4-4DEA-90D6-F924BFBFA737}" type="parTrans" cxnId="{0B4BCFD2-8667-4C47-A707-5F169AB002B4}">
      <dgm:prSet/>
      <dgm:spPr/>
      <dgm:t>
        <a:bodyPr/>
        <a:lstStyle/>
        <a:p>
          <a:endParaRPr lang="en-US"/>
        </a:p>
      </dgm:t>
    </dgm:pt>
    <dgm:pt modelId="{1130EF33-DD62-45C9-A82B-25496D961487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Say yes when it’s right for you</a:t>
          </a:r>
          <a:endParaRPr lang="en-US" b="1" dirty="0">
            <a:solidFill>
              <a:schemeClr val="tx1"/>
            </a:solidFill>
          </a:endParaRPr>
        </a:p>
      </dgm:t>
    </dgm:pt>
    <dgm:pt modelId="{4D6F8EC3-B407-4DFD-A1A6-EE00D111AF18}" type="sibTrans" cxnId="{474452B8-7EC8-444F-8BFD-6AAA6636C160}">
      <dgm:prSet/>
      <dgm:spPr/>
      <dgm:t>
        <a:bodyPr/>
        <a:lstStyle/>
        <a:p>
          <a:endParaRPr lang="en-US"/>
        </a:p>
      </dgm:t>
    </dgm:pt>
    <dgm:pt modelId="{0C5CFD82-5957-4472-8C18-623775F0644A}" type="parTrans" cxnId="{474452B8-7EC8-444F-8BFD-6AAA6636C160}">
      <dgm:prSet/>
      <dgm:spPr/>
      <dgm:t>
        <a:bodyPr/>
        <a:lstStyle/>
        <a:p>
          <a:endParaRPr lang="en-US"/>
        </a:p>
      </dgm:t>
    </dgm:pt>
    <dgm:pt modelId="{09258974-952A-47C5-9075-520068231C30}" type="pres">
      <dgm:prSet presAssocID="{29E51881-D8B0-4691-8301-E243C4580CC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364E884-F8E9-4885-9462-BEB8F4A34DDF}" type="pres">
      <dgm:prSet presAssocID="{29E51881-D8B0-4691-8301-E243C4580CC5}" presName="Name1" presStyleCnt="0"/>
      <dgm:spPr/>
    </dgm:pt>
    <dgm:pt modelId="{BF6F8B3B-F46F-402E-B5E3-4E47FD37633B}" type="pres">
      <dgm:prSet presAssocID="{29E51881-D8B0-4691-8301-E243C4580CC5}" presName="cycle" presStyleCnt="0"/>
      <dgm:spPr/>
    </dgm:pt>
    <dgm:pt modelId="{E4F0A5A2-5617-45F5-B6BA-7E49C28EF3C5}" type="pres">
      <dgm:prSet presAssocID="{29E51881-D8B0-4691-8301-E243C4580CC5}" presName="srcNode" presStyleLbl="node1" presStyleIdx="0" presStyleCnt="5"/>
      <dgm:spPr/>
    </dgm:pt>
    <dgm:pt modelId="{95CA45F4-0B2A-495B-9C9B-1C0237ABE169}" type="pres">
      <dgm:prSet presAssocID="{29E51881-D8B0-4691-8301-E243C4580CC5}" presName="conn" presStyleLbl="parChTrans1D2" presStyleIdx="0" presStyleCnt="1"/>
      <dgm:spPr/>
      <dgm:t>
        <a:bodyPr/>
        <a:lstStyle/>
        <a:p>
          <a:endParaRPr lang="en-US"/>
        </a:p>
      </dgm:t>
    </dgm:pt>
    <dgm:pt modelId="{C036D2A4-EF53-40C9-A1FE-26E4CF3BBC25}" type="pres">
      <dgm:prSet presAssocID="{29E51881-D8B0-4691-8301-E243C4580CC5}" presName="extraNode" presStyleLbl="node1" presStyleIdx="0" presStyleCnt="5"/>
      <dgm:spPr/>
    </dgm:pt>
    <dgm:pt modelId="{FE0F0A1B-4AA1-4925-B401-CBDDCA2C647A}" type="pres">
      <dgm:prSet presAssocID="{29E51881-D8B0-4691-8301-E243C4580CC5}" presName="dstNode" presStyleLbl="node1" presStyleIdx="0" presStyleCnt="5"/>
      <dgm:spPr/>
    </dgm:pt>
    <dgm:pt modelId="{3CE11A60-406C-475B-9539-8324CDE629C0}" type="pres">
      <dgm:prSet presAssocID="{5AD3283D-DA8A-49C8-AD60-589A44462A0B}" presName="text_1" presStyleLbl="node1" presStyleIdx="0" presStyleCnt="5" custLinFactNeighborX="-291" custLinFactNeighborY="-21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AE797-616A-4D84-9CD0-47872AB9C24D}" type="pres">
      <dgm:prSet presAssocID="{5AD3283D-DA8A-49C8-AD60-589A44462A0B}" presName="accent_1" presStyleCnt="0"/>
      <dgm:spPr/>
    </dgm:pt>
    <dgm:pt modelId="{C7B9EC49-BF74-4737-93AC-34471BD1CB94}" type="pres">
      <dgm:prSet presAssocID="{5AD3283D-DA8A-49C8-AD60-589A44462A0B}" presName="accentRepeatNode" presStyleLbl="solidFgAcc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BD76DE0-47C1-494A-95D5-5C1996ACD413}" type="pres">
      <dgm:prSet presAssocID="{8DAE6043-9F1F-4D97-89F9-6EB31543E10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3F3BE-7EBC-47D6-AF0E-7242D0638BB3}" type="pres">
      <dgm:prSet presAssocID="{8DAE6043-9F1F-4D97-89F9-6EB31543E104}" presName="accent_2" presStyleCnt="0"/>
      <dgm:spPr/>
    </dgm:pt>
    <dgm:pt modelId="{AED9A939-776D-42EA-BB33-A37747D7DFDB}" type="pres">
      <dgm:prSet presAssocID="{8DAE6043-9F1F-4D97-89F9-6EB31543E104}" presName="accentRepeatNode" presStyleLbl="solidFgAcc1" presStyleIdx="1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F02E294-05D3-4121-AB54-168D09CEFF11}" type="pres">
      <dgm:prSet presAssocID="{7EBDC171-635C-4641-86DC-EEE433ACFF1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ADA65-D441-4CBC-B07A-A7CED656DCA6}" type="pres">
      <dgm:prSet presAssocID="{7EBDC171-635C-4641-86DC-EEE433ACFF1F}" presName="accent_3" presStyleCnt="0"/>
      <dgm:spPr/>
    </dgm:pt>
    <dgm:pt modelId="{B94BD86A-7D48-4D08-A3C4-5AAABC87FB14}" type="pres">
      <dgm:prSet presAssocID="{7EBDC171-635C-4641-86DC-EEE433ACFF1F}" presName="accentRepeatNode" presStyleLbl="solidFgAcc1" presStyleIdx="2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958DBCC-7723-8C46-8665-D757D59153A2}" type="pres">
      <dgm:prSet presAssocID="{CBB362AA-9704-4810-BC53-21D1BDCA762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7E30E-2AED-3145-9BC9-D56AC003CD67}" type="pres">
      <dgm:prSet presAssocID="{CBB362AA-9704-4810-BC53-21D1BDCA7629}" presName="accent_4" presStyleCnt="0"/>
      <dgm:spPr/>
    </dgm:pt>
    <dgm:pt modelId="{66432C67-5651-46A5-AB86-6E802D254203}" type="pres">
      <dgm:prSet presAssocID="{CBB362AA-9704-4810-BC53-21D1BDCA7629}" presName="accentRepeatNode" presStyleLbl="solidFgAcc1" presStyleIdx="3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B8E54FE-E184-DB4A-95D1-69AC2912DA94}" type="pres">
      <dgm:prSet presAssocID="{1130EF33-DD62-45C9-A82B-25496D961487}" presName="text_5" presStyleLbl="node1" presStyleIdx="4" presStyleCnt="5" custLinFactNeighborX="807" custLinFactNeighborY="-13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84050-663A-6447-A58E-31FF7C8772BE}" type="pres">
      <dgm:prSet presAssocID="{1130EF33-DD62-45C9-A82B-25496D961487}" presName="accent_5" presStyleCnt="0"/>
      <dgm:spPr/>
    </dgm:pt>
    <dgm:pt modelId="{DF00431F-A245-4045-8254-328611FFAA8B}" type="pres">
      <dgm:prSet presAssocID="{1130EF33-DD62-45C9-A82B-25496D961487}" presName="accentRepeatNode" presStyleLbl="solidFgAcc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851C907D-10F0-9543-8965-1F53AEE184EE}" type="presOf" srcId="{EE6A3D58-D528-49FC-84B1-228AFC052D72}" destId="{95CA45F4-0B2A-495B-9C9B-1C0237ABE169}" srcOrd="0" destOrd="0" presId="urn:microsoft.com/office/officeart/2008/layout/VerticalCurvedList"/>
    <dgm:cxn modelId="{0B4BCFD2-8667-4C47-A707-5F169AB002B4}" srcId="{29E51881-D8B0-4691-8301-E243C4580CC5}" destId="{CBB362AA-9704-4810-BC53-21D1BDCA7629}" srcOrd="3" destOrd="0" parTransId="{5A95E5D2-93A4-4DEA-90D6-F924BFBFA737}" sibTransId="{BDC787AF-03C5-4B93-872D-E99AA84144B9}"/>
    <dgm:cxn modelId="{477098DC-31B1-4541-84E6-448FEC30CA32}" srcId="{29E51881-D8B0-4691-8301-E243C4580CC5}" destId="{7EBDC171-635C-4641-86DC-EEE433ACFF1F}" srcOrd="2" destOrd="0" parTransId="{FFAD8EB1-4B3E-4420-8D06-7C0F18AD23C0}" sibTransId="{1ADC5B2E-C478-4916-AF98-655D8AAF80D0}"/>
    <dgm:cxn modelId="{87A94D36-771F-4B49-9ACD-62D13C8B6B04}" srcId="{29E51881-D8B0-4691-8301-E243C4580CC5}" destId="{5AD3283D-DA8A-49C8-AD60-589A44462A0B}" srcOrd="0" destOrd="0" parTransId="{2DB9C6AF-2AEC-409D-AC16-99FDF201FE38}" sibTransId="{EE6A3D58-D528-49FC-84B1-228AFC052D72}"/>
    <dgm:cxn modelId="{50BA8560-14D3-D546-8596-7B88BE12632E}" type="presOf" srcId="{CBB362AA-9704-4810-BC53-21D1BDCA7629}" destId="{6958DBCC-7723-8C46-8665-D757D59153A2}" srcOrd="0" destOrd="0" presId="urn:microsoft.com/office/officeart/2008/layout/VerticalCurvedList"/>
    <dgm:cxn modelId="{8758563E-3C5D-0145-9F95-53E066711E30}" type="presOf" srcId="{7EBDC171-635C-4641-86DC-EEE433ACFF1F}" destId="{5F02E294-05D3-4121-AB54-168D09CEFF11}" srcOrd="0" destOrd="0" presId="urn:microsoft.com/office/officeart/2008/layout/VerticalCurvedList"/>
    <dgm:cxn modelId="{C4F28EDC-34ED-47DE-99D1-CD2BA9008D00}" srcId="{29E51881-D8B0-4691-8301-E243C4580CC5}" destId="{8DAE6043-9F1F-4D97-89F9-6EB31543E104}" srcOrd="1" destOrd="0" parTransId="{CCA7185F-DD9F-43FC-9D26-33884E32C903}" sibTransId="{BB5248F3-0A37-458D-9382-39762B2C4EA8}"/>
    <dgm:cxn modelId="{889083F0-8D72-1449-9ADB-B927C77CFAD0}" type="presOf" srcId="{5AD3283D-DA8A-49C8-AD60-589A44462A0B}" destId="{3CE11A60-406C-475B-9539-8324CDE629C0}" srcOrd="0" destOrd="0" presId="urn:microsoft.com/office/officeart/2008/layout/VerticalCurvedList"/>
    <dgm:cxn modelId="{474452B8-7EC8-444F-8BFD-6AAA6636C160}" srcId="{29E51881-D8B0-4691-8301-E243C4580CC5}" destId="{1130EF33-DD62-45C9-A82B-25496D961487}" srcOrd="4" destOrd="0" parTransId="{0C5CFD82-5957-4472-8C18-623775F0644A}" sibTransId="{4D6F8EC3-B407-4DFD-A1A6-EE00D111AF18}"/>
    <dgm:cxn modelId="{50E34FB6-E07D-CF4D-9DB2-9E39414D6A45}" type="presOf" srcId="{29E51881-D8B0-4691-8301-E243C4580CC5}" destId="{09258974-952A-47C5-9075-520068231C30}" srcOrd="0" destOrd="0" presId="urn:microsoft.com/office/officeart/2008/layout/VerticalCurvedList"/>
    <dgm:cxn modelId="{0BBE1CC1-8329-EF4A-9B84-881F19D454DB}" type="presOf" srcId="{1130EF33-DD62-45C9-A82B-25496D961487}" destId="{1B8E54FE-E184-DB4A-95D1-69AC2912DA94}" srcOrd="0" destOrd="0" presId="urn:microsoft.com/office/officeart/2008/layout/VerticalCurvedList"/>
    <dgm:cxn modelId="{662B9EE0-91FA-DD4E-8180-CB774241CF52}" type="presOf" srcId="{8DAE6043-9F1F-4D97-89F9-6EB31543E104}" destId="{CBD76DE0-47C1-494A-95D5-5C1996ACD413}" srcOrd="0" destOrd="0" presId="urn:microsoft.com/office/officeart/2008/layout/VerticalCurvedList"/>
    <dgm:cxn modelId="{4F5DAFEF-A1B3-BA48-A99D-8317120E36AF}" type="presParOf" srcId="{09258974-952A-47C5-9075-520068231C30}" destId="{1364E884-F8E9-4885-9462-BEB8F4A34DDF}" srcOrd="0" destOrd="0" presId="urn:microsoft.com/office/officeart/2008/layout/VerticalCurvedList"/>
    <dgm:cxn modelId="{0CC1DD73-AF6F-564A-A2D0-F227816C75DF}" type="presParOf" srcId="{1364E884-F8E9-4885-9462-BEB8F4A34DDF}" destId="{BF6F8B3B-F46F-402E-B5E3-4E47FD37633B}" srcOrd="0" destOrd="0" presId="urn:microsoft.com/office/officeart/2008/layout/VerticalCurvedList"/>
    <dgm:cxn modelId="{66135B05-2BD3-294B-9A59-D9871BD48CE6}" type="presParOf" srcId="{BF6F8B3B-F46F-402E-B5E3-4E47FD37633B}" destId="{E4F0A5A2-5617-45F5-B6BA-7E49C28EF3C5}" srcOrd="0" destOrd="0" presId="urn:microsoft.com/office/officeart/2008/layout/VerticalCurvedList"/>
    <dgm:cxn modelId="{A985CD15-0FFB-FF41-B54B-500CDF12BB5B}" type="presParOf" srcId="{BF6F8B3B-F46F-402E-B5E3-4E47FD37633B}" destId="{95CA45F4-0B2A-495B-9C9B-1C0237ABE169}" srcOrd="1" destOrd="0" presId="urn:microsoft.com/office/officeart/2008/layout/VerticalCurvedList"/>
    <dgm:cxn modelId="{84B079F4-AFC5-F14F-A376-BD4E8D855F9F}" type="presParOf" srcId="{BF6F8B3B-F46F-402E-B5E3-4E47FD37633B}" destId="{C036D2A4-EF53-40C9-A1FE-26E4CF3BBC25}" srcOrd="2" destOrd="0" presId="urn:microsoft.com/office/officeart/2008/layout/VerticalCurvedList"/>
    <dgm:cxn modelId="{C7DFD12F-AE32-3E46-BA99-5E0C05148F2B}" type="presParOf" srcId="{BF6F8B3B-F46F-402E-B5E3-4E47FD37633B}" destId="{FE0F0A1B-4AA1-4925-B401-CBDDCA2C647A}" srcOrd="3" destOrd="0" presId="urn:microsoft.com/office/officeart/2008/layout/VerticalCurvedList"/>
    <dgm:cxn modelId="{081F35D8-8B4D-C84E-A6F3-D53384A2E51F}" type="presParOf" srcId="{1364E884-F8E9-4885-9462-BEB8F4A34DDF}" destId="{3CE11A60-406C-475B-9539-8324CDE629C0}" srcOrd="1" destOrd="0" presId="urn:microsoft.com/office/officeart/2008/layout/VerticalCurvedList"/>
    <dgm:cxn modelId="{33CD5104-B024-A643-9831-7D14DB344620}" type="presParOf" srcId="{1364E884-F8E9-4885-9462-BEB8F4A34DDF}" destId="{628AE797-616A-4D84-9CD0-47872AB9C24D}" srcOrd="2" destOrd="0" presId="urn:microsoft.com/office/officeart/2008/layout/VerticalCurvedList"/>
    <dgm:cxn modelId="{789897BE-4583-8543-8DE5-34521D5068F3}" type="presParOf" srcId="{628AE797-616A-4D84-9CD0-47872AB9C24D}" destId="{C7B9EC49-BF74-4737-93AC-34471BD1CB94}" srcOrd="0" destOrd="0" presId="urn:microsoft.com/office/officeart/2008/layout/VerticalCurvedList"/>
    <dgm:cxn modelId="{E7EE21DE-7024-6847-87D8-0F7F42CB8302}" type="presParOf" srcId="{1364E884-F8E9-4885-9462-BEB8F4A34DDF}" destId="{CBD76DE0-47C1-494A-95D5-5C1996ACD413}" srcOrd="3" destOrd="0" presId="urn:microsoft.com/office/officeart/2008/layout/VerticalCurvedList"/>
    <dgm:cxn modelId="{A9763479-CD67-2548-857D-A7F6B2D14D9B}" type="presParOf" srcId="{1364E884-F8E9-4885-9462-BEB8F4A34DDF}" destId="{DD93F3BE-7EBC-47D6-AF0E-7242D0638BB3}" srcOrd="4" destOrd="0" presId="urn:microsoft.com/office/officeart/2008/layout/VerticalCurvedList"/>
    <dgm:cxn modelId="{0326535C-68BB-3342-BDA6-D5A87FE57DAD}" type="presParOf" srcId="{DD93F3BE-7EBC-47D6-AF0E-7242D0638BB3}" destId="{AED9A939-776D-42EA-BB33-A37747D7DFDB}" srcOrd="0" destOrd="0" presId="urn:microsoft.com/office/officeart/2008/layout/VerticalCurvedList"/>
    <dgm:cxn modelId="{9A232268-889C-EF40-A60F-ABF31C9EF8A3}" type="presParOf" srcId="{1364E884-F8E9-4885-9462-BEB8F4A34DDF}" destId="{5F02E294-05D3-4121-AB54-168D09CEFF11}" srcOrd="5" destOrd="0" presId="urn:microsoft.com/office/officeart/2008/layout/VerticalCurvedList"/>
    <dgm:cxn modelId="{D3A59EA1-0AE6-3D41-9E2E-F519D5B7CEDD}" type="presParOf" srcId="{1364E884-F8E9-4885-9462-BEB8F4A34DDF}" destId="{45DADA65-D441-4CBC-B07A-A7CED656DCA6}" srcOrd="6" destOrd="0" presId="urn:microsoft.com/office/officeart/2008/layout/VerticalCurvedList"/>
    <dgm:cxn modelId="{CAD855A2-5AF5-2A44-A454-99F22AA88AB6}" type="presParOf" srcId="{45DADA65-D441-4CBC-B07A-A7CED656DCA6}" destId="{B94BD86A-7D48-4D08-A3C4-5AAABC87FB14}" srcOrd="0" destOrd="0" presId="urn:microsoft.com/office/officeart/2008/layout/VerticalCurvedList"/>
    <dgm:cxn modelId="{6B123FC2-DE4C-6C4B-B7AF-8B9B3C5DC5D0}" type="presParOf" srcId="{1364E884-F8E9-4885-9462-BEB8F4A34DDF}" destId="{6958DBCC-7723-8C46-8665-D757D59153A2}" srcOrd="7" destOrd="0" presId="urn:microsoft.com/office/officeart/2008/layout/VerticalCurvedList"/>
    <dgm:cxn modelId="{7B1F8063-B02C-9244-B345-DC73FB804198}" type="presParOf" srcId="{1364E884-F8E9-4885-9462-BEB8F4A34DDF}" destId="{8D17E30E-2AED-3145-9BC9-D56AC003CD67}" srcOrd="8" destOrd="0" presId="urn:microsoft.com/office/officeart/2008/layout/VerticalCurvedList"/>
    <dgm:cxn modelId="{7B2B8FB8-846F-6146-96DC-7FDC93C53A39}" type="presParOf" srcId="{8D17E30E-2AED-3145-9BC9-D56AC003CD67}" destId="{66432C67-5651-46A5-AB86-6E802D254203}" srcOrd="0" destOrd="0" presId="urn:microsoft.com/office/officeart/2008/layout/VerticalCurvedList"/>
    <dgm:cxn modelId="{A8F1EF1D-4079-1544-B02D-53BFF78111B0}" type="presParOf" srcId="{1364E884-F8E9-4885-9462-BEB8F4A34DDF}" destId="{1B8E54FE-E184-DB4A-95D1-69AC2912DA94}" srcOrd="9" destOrd="0" presId="urn:microsoft.com/office/officeart/2008/layout/VerticalCurvedList"/>
    <dgm:cxn modelId="{9CD47A65-21D9-294A-9BAB-CBFFFBCAACD9}" type="presParOf" srcId="{1364E884-F8E9-4885-9462-BEB8F4A34DDF}" destId="{06684050-663A-6447-A58E-31FF7C8772BE}" srcOrd="10" destOrd="0" presId="urn:microsoft.com/office/officeart/2008/layout/VerticalCurvedList"/>
    <dgm:cxn modelId="{212184F2-52C2-FB49-89E5-5393A6046838}" type="presParOf" srcId="{06684050-663A-6447-A58E-31FF7C8772BE}" destId="{DF00431F-A245-4045-8254-328611FFAA8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E871FD-0793-4B02-9D97-C26DF9E5CC27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CBCE1C-9280-493B-9212-19EC6EC72791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4400" b="1" dirty="0" smtClean="0">
              <a:solidFill>
                <a:schemeClr val="tx1"/>
              </a:solidFill>
            </a:rPr>
            <a:t>Chop the wood in front of you</a:t>
          </a:r>
          <a:endParaRPr lang="en-US" sz="4400" b="1" dirty="0">
            <a:solidFill>
              <a:schemeClr val="tx1"/>
            </a:solidFill>
          </a:endParaRPr>
        </a:p>
      </dgm:t>
    </dgm:pt>
    <dgm:pt modelId="{F494B450-5206-46CE-979F-2EEA7CFF5A9B}" type="parTrans" cxnId="{77D409B3-3E16-4E32-9E44-D8636BA82D8F}">
      <dgm:prSet/>
      <dgm:spPr/>
      <dgm:t>
        <a:bodyPr/>
        <a:lstStyle/>
        <a:p>
          <a:endParaRPr lang="en-US"/>
        </a:p>
      </dgm:t>
    </dgm:pt>
    <dgm:pt modelId="{F6029E18-5404-4136-834D-2434A7F92AD9}" type="sibTrans" cxnId="{77D409B3-3E16-4E32-9E44-D8636BA82D8F}">
      <dgm:prSet/>
      <dgm:spPr/>
      <dgm:t>
        <a:bodyPr/>
        <a:lstStyle/>
        <a:p>
          <a:endParaRPr lang="en-US"/>
        </a:p>
      </dgm:t>
    </dgm:pt>
    <dgm:pt modelId="{33F5EAB7-3E5D-0748-A0E1-7E853A53672A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pPr algn="ctr" rtl="0"/>
          <a:r>
            <a:rPr lang="en-US" sz="4400" b="1" dirty="0" smtClean="0">
              <a:solidFill>
                <a:schemeClr val="tx1"/>
              </a:solidFill>
            </a:rPr>
            <a:t>You are not alone 2</a:t>
          </a:r>
          <a:endParaRPr lang="en-US" sz="4400" b="1" dirty="0">
            <a:solidFill>
              <a:schemeClr val="tx1"/>
            </a:solidFill>
          </a:endParaRPr>
        </a:p>
      </dgm:t>
    </dgm:pt>
    <dgm:pt modelId="{BBADCD39-878F-D042-B625-A3ABD24643E8}" type="parTrans" cxnId="{0B50714B-F6EC-5A4F-8B88-6726A466E8C7}">
      <dgm:prSet/>
      <dgm:spPr/>
      <dgm:t>
        <a:bodyPr/>
        <a:lstStyle/>
        <a:p>
          <a:endParaRPr lang="en-US"/>
        </a:p>
      </dgm:t>
    </dgm:pt>
    <dgm:pt modelId="{85005D3D-B7C2-8F41-BDDB-370BAF81307F}" type="sibTrans" cxnId="{0B50714B-F6EC-5A4F-8B88-6726A466E8C7}">
      <dgm:prSet/>
      <dgm:spPr/>
      <dgm:t>
        <a:bodyPr/>
        <a:lstStyle/>
        <a:p>
          <a:endParaRPr lang="en-US"/>
        </a:p>
      </dgm:t>
    </dgm:pt>
    <dgm:pt modelId="{C603B021-4DC4-4207-AD9E-4B984487FACA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pPr algn="ctr" rtl="0"/>
          <a:r>
            <a:rPr lang="en-US" sz="4400" b="1" dirty="0" smtClean="0">
              <a:solidFill>
                <a:schemeClr val="tx1"/>
              </a:solidFill>
            </a:rPr>
            <a:t>You are not alone 1</a:t>
          </a:r>
          <a:endParaRPr lang="en-US" sz="4400" b="1" dirty="0">
            <a:solidFill>
              <a:schemeClr val="tx1"/>
            </a:solidFill>
          </a:endParaRPr>
        </a:p>
      </dgm:t>
    </dgm:pt>
    <dgm:pt modelId="{961543F8-A9DD-4282-8974-D16D457C5465}" type="sibTrans" cxnId="{7C52710A-3355-4830-B813-B7D075CEE93C}">
      <dgm:prSet/>
      <dgm:spPr/>
      <dgm:t>
        <a:bodyPr/>
        <a:lstStyle/>
        <a:p>
          <a:endParaRPr lang="en-US"/>
        </a:p>
      </dgm:t>
    </dgm:pt>
    <dgm:pt modelId="{6DF1CD13-BD3F-4E16-86EA-C6C1A7D1E63A}" type="parTrans" cxnId="{7C52710A-3355-4830-B813-B7D075CEE93C}">
      <dgm:prSet/>
      <dgm:spPr/>
      <dgm:t>
        <a:bodyPr/>
        <a:lstStyle/>
        <a:p>
          <a:endParaRPr lang="en-US"/>
        </a:p>
      </dgm:t>
    </dgm:pt>
    <dgm:pt modelId="{5AB2F753-9423-574A-8B0F-03804DBAB3AF}" type="pres">
      <dgm:prSet presAssocID="{DEE871FD-0793-4B02-9D97-C26DF9E5CC2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8EE71FA-5A4B-7249-BD6B-1223169B79DC}" type="pres">
      <dgm:prSet presAssocID="{C603B021-4DC4-4207-AD9E-4B984487FACA}" presName="thickLine" presStyleLbl="alignNode1" presStyleIdx="0" presStyleCnt="3"/>
      <dgm:spPr/>
    </dgm:pt>
    <dgm:pt modelId="{E8F34B7F-4D5A-024B-9A47-A06860CF9743}" type="pres">
      <dgm:prSet presAssocID="{C603B021-4DC4-4207-AD9E-4B984487FACA}" presName="horz1" presStyleCnt="0"/>
      <dgm:spPr/>
    </dgm:pt>
    <dgm:pt modelId="{BA47E4EE-84BE-C840-ADE4-3DD5FC3B141D}" type="pres">
      <dgm:prSet presAssocID="{C603B021-4DC4-4207-AD9E-4B984487FACA}" presName="tx1" presStyleLbl="revTx" presStyleIdx="0" presStyleCnt="3"/>
      <dgm:spPr/>
      <dgm:t>
        <a:bodyPr/>
        <a:lstStyle/>
        <a:p>
          <a:endParaRPr lang="en-US"/>
        </a:p>
      </dgm:t>
    </dgm:pt>
    <dgm:pt modelId="{19BDE6F1-A49E-1343-809C-31AD8EC4D084}" type="pres">
      <dgm:prSet presAssocID="{C603B021-4DC4-4207-AD9E-4B984487FACA}" presName="vert1" presStyleCnt="0"/>
      <dgm:spPr/>
    </dgm:pt>
    <dgm:pt modelId="{9A4E6FC9-597A-5B4B-9FBC-4E1215449E5F}" type="pres">
      <dgm:prSet presAssocID="{33F5EAB7-3E5D-0748-A0E1-7E853A53672A}" presName="thickLine" presStyleLbl="alignNode1" presStyleIdx="1" presStyleCnt="3"/>
      <dgm:spPr/>
    </dgm:pt>
    <dgm:pt modelId="{FAEF5D3A-0FE0-F948-8A03-D031C2FE69BB}" type="pres">
      <dgm:prSet presAssocID="{33F5EAB7-3E5D-0748-A0E1-7E853A53672A}" presName="horz1" presStyleCnt="0"/>
      <dgm:spPr/>
    </dgm:pt>
    <dgm:pt modelId="{0D1A88BE-9E39-0A4A-87D6-A654AEDB7250}" type="pres">
      <dgm:prSet presAssocID="{33F5EAB7-3E5D-0748-A0E1-7E853A53672A}" presName="tx1" presStyleLbl="revTx" presStyleIdx="1" presStyleCnt="3"/>
      <dgm:spPr/>
      <dgm:t>
        <a:bodyPr/>
        <a:lstStyle/>
        <a:p>
          <a:endParaRPr lang="en-US"/>
        </a:p>
      </dgm:t>
    </dgm:pt>
    <dgm:pt modelId="{660115D5-11C1-B347-A6F6-55AD20C14E0C}" type="pres">
      <dgm:prSet presAssocID="{33F5EAB7-3E5D-0748-A0E1-7E853A53672A}" presName="vert1" presStyleCnt="0"/>
      <dgm:spPr/>
    </dgm:pt>
    <dgm:pt modelId="{2122CDF2-215C-F84A-9232-1F91DC4F8BB6}" type="pres">
      <dgm:prSet presAssocID="{B4CBCE1C-9280-493B-9212-19EC6EC72791}" presName="thickLine" presStyleLbl="alignNode1" presStyleIdx="2" presStyleCnt="3"/>
      <dgm:spPr/>
    </dgm:pt>
    <dgm:pt modelId="{274AC72A-E691-014E-AD5B-330DF433A7AB}" type="pres">
      <dgm:prSet presAssocID="{B4CBCE1C-9280-493B-9212-19EC6EC72791}" presName="horz1" presStyleCnt="0"/>
      <dgm:spPr/>
    </dgm:pt>
    <dgm:pt modelId="{BFAD9B8B-4C5B-694A-9A74-F2A00717F2B8}" type="pres">
      <dgm:prSet presAssocID="{B4CBCE1C-9280-493B-9212-19EC6EC72791}" presName="tx1" presStyleLbl="revTx" presStyleIdx="2" presStyleCnt="3"/>
      <dgm:spPr/>
      <dgm:t>
        <a:bodyPr/>
        <a:lstStyle/>
        <a:p>
          <a:endParaRPr lang="en-US"/>
        </a:p>
      </dgm:t>
    </dgm:pt>
    <dgm:pt modelId="{65CB1472-2FBA-814B-8C00-77E0C6688439}" type="pres">
      <dgm:prSet presAssocID="{B4CBCE1C-9280-493B-9212-19EC6EC72791}" presName="vert1" presStyleCnt="0"/>
      <dgm:spPr/>
    </dgm:pt>
  </dgm:ptLst>
  <dgm:cxnLst>
    <dgm:cxn modelId="{35F64A47-5963-2849-8560-E06AB2C6D747}" type="presOf" srcId="{C603B021-4DC4-4207-AD9E-4B984487FACA}" destId="{BA47E4EE-84BE-C840-ADE4-3DD5FC3B141D}" srcOrd="0" destOrd="0" presId="urn:microsoft.com/office/officeart/2008/layout/LinedList"/>
    <dgm:cxn modelId="{77D409B3-3E16-4E32-9E44-D8636BA82D8F}" srcId="{DEE871FD-0793-4B02-9D97-C26DF9E5CC27}" destId="{B4CBCE1C-9280-493B-9212-19EC6EC72791}" srcOrd="2" destOrd="0" parTransId="{F494B450-5206-46CE-979F-2EEA7CFF5A9B}" sibTransId="{F6029E18-5404-4136-834D-2434A7F92AD9}"/>
    <dgm:cxn modelId="{BE0344CC-A0B2-044F-A641-B3556A2B130B}" type="presOf" srcId="{DEE871FD-0793-4B02-9D97-C26DF9E5CC27}" destId="{5AB2F753-9423-574A-8B0F-03804DBAB3AF}" srcOrd="0" destOrd="0" presId="urn:microsoft.com/office/officeart/2008/layout/LinedList"/>
    <dgm:cxn modelId="{7C52710A-3355-4830-B813-B7D075CEE93C}" srcId="{DEE871FD-0793-4B02-9D97-C26DF9E5CC27}" destId="{C603B021-4DC4-4207-AD9E-4B984487FACA}" srcOrd="0" destOrd="0" parTransId="{6DF1CD13-BD3F-4E16-86EA-C6C1A7D1E63A}" sibTransId="{961543F8-A9DD-4282-8974-D16D457C5465}"/>
    <dgm:cxn modelId="{FDD7A8C8-9986-FD4D-B347-AB964F5382E1}" type="presOf" srcId="{33F5EAB7-3E5D-0748-A0E1-7E853A53672A}" destId="{0D1A88BE-9E39-0A4A-87D6-A654AEDB7250}" srcOrd="0" destOrd="0" presId="urn:microsoft.com/office/officeart/2008/layout/LinedList"/>
    <dgm:cxn modelId="{0B50714B-F6EC-5A4F-8B88-6726A466E8C7}" srcId="{DEE871FD-0793-4B02-9D97-C26DF9E5CC27}" destId="{33F5EAB7-3E5D-0748-A0E1-7E853A53672A}" srcOrd="1" destOrd="0" parTransId="{BBADCD39-878F-D042-B625-A3ABD24643E8}" sibTransId="{85005D3D-B7C2-8F41-BDDB-370BAF81307F}"/>
    <dgm:cxn modelId="{0A8E9313-1E65-1843-A934-565BB4A20D2B}" type="presOf" srcId="{B4CBCE1C-9280-493B-9212-19EC6EC72791}" destId="{BFAD9B8B-4C5B-694A-9A74-F2A00717F2B8}" srcOrd="0" destOrd="0" presId="urn:microsoft.com/office/officeart/2008/layout/LinedList"/>
    <dgm:cxn modelId="{5CC956B3-0EF7-C148-B25D-95347187C570}" type="presParOf" srcId="{5AB2F753-9423-574A-8B0F-03804DBAB3AF}" destId="{C8EE71FA-5A4B-7249-BD6B-1223169B79DC}" srcOrd="0" destOrd="0" presId="urn:microsoft.com/office/officeart/2008/layout/LinedList"/>
    <dgm:cxn modelId="{62AF3177-7555-474E-BF83-4D53BFE45082}" type="presParOf" srcId="{5AB2F753-9423-574A-8B0F-03804DBAB3AF}" destId="{E8F34B7F-4D5A-024B-9A47-A06860CF9743}" srcOrd="1" destOrd="0" presId="urn:microsoft.com/office/officeart/2008/layout/LinedList"/>
    <dgm:cxn modelId="{F85D0047-8341-C44E-BF56-1692CC4DF7D2}" type="presParOf" srcId="{E8F34B7F-4D5A-024B-9A47-A06860CF9743}" destId="{BA47E4EE-84BE-C840-ADE4-3DD5FC3B141D}" srcOrd="0" destOrd="0" presId="urn:microsoft.com/office/officeart/2008/layout/LinedList"/>
    <dgm:cxn modelId="{66ACABA6-B5DD-644C-885D-12D89073BE96}" type="presParOf" srcId="{E8F34B7F-4D5A-024B-9A47-A06860CF9743}" destId="{19BDE6F1-A49E-1343-809C-31AD8EC4D084}" srcOrd="1" destOrd="0" presId="urn:microsoft.com/office/officeart/2008/layout/LinedList"/>
    <dgm:cxn modelId="{4803BE72-097D-FF4F-98DA-57BCBA3DF11F}" type="presParOf" srcId="{5AB2F753-9423-574A-8B0F-03804DBAB3AF}" destId="{9A4E6FC9-597A-5B4B-9FBC-4E1215449E5F}" srcOrd="2" destOrd="0" presId="urn:microsoft.com/office/officeart/2008/layout/LinedList"/>
    <dgm:cxn modelId="{DA98FE29-9B36-BF4F-A7AB-A04689D1A1B5}" type="presParOf" srcId="{5AB2F753-9423-574A-8B0F-03804DBAB3AF}" destId="{FAEF5D3A-0FE0-F948-8A03-D031C2FE69BB}" srcOrd="3" destOrd="0" presId="urn:microsoft.com/office/officeart/2008/layout/LinedList"/>
    <dgm:cxn modelId="{217318A7-7DC2-4840-B32F-69F8C9B1608C}" type="presParOf" srcId="{FAEF5D3A-0FE0-F948-8A03-D031C2FE69BB}" destId="{0D1A88BE-9E39-0A4A-87D6-A654AEDB7250}" srcOrd="0" destOrd="0" presId="urn:microsoft.com/office/officeart/2008/layout/LinedList"/>
    <dgm:cxn modelId="{96676C52-DC90-9849-ABB9-087D5A182924}" type="presParOf" srcId="{FAEF5D3A-0FE0-F948-8A03-D031C2FE69BB}" destId="{660115D5-11C1-B347-A6F6-55AD20C14E0C}" srcOrd="1" destOrd="0" presId="urn:microsoft.com/office/officeart/2008/layout/LinedList"/>
    <dgm:cxn modelId="{D86502F3-B482-5743-9287-3A2CC7860754}" type="presParOf" srcId="{5AB2F753-9423-574A-8B0F-03804DBAB3AF}" destId="{2122CDF2-215C-F84A-9232-1F91DC4F8BB6}" srcOrd="4" destOrd="0" presId="urn:microsoft.com/office/officeart/2008/layout/LinedList"/>
    <dgm:cxn modelId="{6813B8BF-E56E-614E-ABB0-43777E525923}" type="presParOf" srcId="{5AB2F753-9423-574A-8B0F-03804DBAB3AF}" destId="{274AC72A-E691-014E-AD5B-330DF433A7AB}" srcOrd="5" destOrd="0" presId="urn:microsoft.com/office/officeart/2008/layout/LinedList"/>
    <dgm:cxn modelId="{7C2A8DB6-1758-FC4F-BE3B-357F08EE8E6C}" type="presParOf" srcId="{274AC72A-E691-014E-AD5B-330DF433A7AB}" destId="{BFAD9B8B-4C5B-694A-9A74-F2A00717F2B8}" srcOrd="0" destOrd="0" presId="urn:microsoft.com/office/officeart/2008/layout/LinedList"/>
    <dgm:cxn modelId="{DD8966E5-D827-AC46-BCE1-9D21A6BCE7A9}" type="presParOf" srcId="{274AC72A-E691-014E-AD5B-330DF433A7AB}" destId="{65CB1472-2FBA-814B-8C00-77E0C668843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45188-F612-3E4E-BB4E-C864BF8A469B}">
      <dsp:nvSpPr>
        <dsp:cNvPr id="0" name=""/>
        <dsp:cNvSpPr/>
      </dsp:nvSpPr>
      <dsp:spPr>
        <a:xfrm>
          <a:off x="1568" y="0"/>
          <a:ext cx="2873940" cy="1220232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 rot="16200000">
        <a:off x="-211332" y="212901"/>
        <a:ext cx="1000590" cy="574788"/>
      </dsp:txXfrm>
    </dsp:sp>
    <dsp:sp modelId="{B382828D-5D08-AB4E-B8A6-034BDAC2E3F1}">
      <dsp:nvSpPr>
        <dsp:cNvPr id="0" name=""/>
        <dsp:cNvSpPr/>
      </dsp:nvSpPr>
      <dsp:spPr>
        <a:xfrm>
          <a:off x="580372" y="0"/>
          <a:ext cx="2141085" cy="1220232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44018" rIns="0" bIns="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Reality</a:t>
          </a:r>
          <a:endParaRPr lang="en-US" sz="4200" kern="1200" dirty="0"/>
        </a:p>
      </dsp:txBody>
      <dsp:txXfrm>
        <a:off x="580372" y="0"/>
        <a:ext cx="2141085" cy="1220232"/>
      </dsp:txXfrm>
    </dsp:sp>
    <dsp:sp modelId="{E053B849-456D-8D4B-97F7-597E986899BA}">
      <dsp:nvSpPr>
        <dsp:cNvPr id="0" name=""/>
        <dsp:cNvSpPr/>
      </dsp:nvSpPr>
      <dsp:spPr>
        <a:xfrm>
          <a:off x="2978035" y="0"/>
          <a:ext cx="2929334" cy="1220232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 rot="16200000">
        <a:off x="2770674" y="207361"/>
        <a:ext cx="1000590" cy="585866"/>
      </dsp:txXfrm>
    </dsp:sp>
    <dsp:sp modelId="{B4D2F5F9-4F3B-C44D-8B6E-785964C4AF97}">
      <dsp:nvSpPr>
        <dsp:cNvPr id="0" name=""/>
        <dsp:cNvSpPr/>
      </dsp:nvSpPr>
      <dsp:spPr>
        <a:xfrm rot="5400000">
          <a:off x="2902969" y="826958"/>
          <a:ext cx="179427" cy="43940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329B4B-9910-2943-B8C9-9E9961761732}">
      <dsp:nvSpPr>
        <dsp:cNvPr id="0" name=""/>
        <dsp:cNvSpPr/>
      </dsp:nvSpPr>
      <dsp:spPr>
        <a:xfrm>
          <a:off x="3563902" y="0"/>
          <a:ext cx="2182354" cy="1220232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44018" rIns="0" bIns="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Saying No</a:t>
          </a:r>
          <a:endParaRPr lang="en-US" sz="4200" kern="1200" dirty="0"/>
        </a:p>
      </dsp:txBody>
      <dsp:txXfrm>
        <a:off x="3563902" y="0"/>
        <a:ext cx="2182354" cy="1220232"/>
      </dsp:txXfrm>
    </dsp:sp>
    <dsp:sp modelId="{5F8BA497-9AB7-AD4A-968A-22971F6B4BDD}">
      <dsp:nvSpPr>
        <dsp:cNvPr id="0" name=""/>
        <dsp:cNvSpPr/>
      </dsp:nvSpPr>
      <dsp:spPr>
        <a:xfrm>
          <a:off x="6009897" y="0"/>
          <a:ext cx="2929334" cy="1220232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 rot="16200000">
        <a:off x="5802535" y="207361"/>
        <a:ext cx="1000590" cy="585866"/>
      </dsp:txXfrm>
    </dsp:sp>
    <dsp:sp modelId="{55E85D2A-F2E1-6B4B-9D31-663732BB6B36}">
      <dsp:nvSpPr>
        <dsp:cNvPr id="0" name=""/>
        <dsp:cNvSpPr/>
      </dsp:nvSpPr>
      <dsp:spPr>
        <a:xfrm rot="5400000">
          <a:off x="5934830" y="826958"/>
          <a:ext cx="179427" cy="43940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DB209F-2FB9-4F45-811D-6E346CBACBCF}">
      <dsp:nvSpPr>
        <dsp:cNvPr id="0" name=""/>
        <dsp:cNvSpPr/>
      </dsp:nvSpPr>
      <dsp:spPr>
        <a:xfrm>
          <a:off x="6595763" y="0"/>
          <a:ext cx="2182354" cy="1220232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44018" rIns="0" bIns="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Coping</a:t>
          </a:r>
          <a:endParaRPr lang="en-US" sz="4200" kern="1200" dirty="0"/>
        </a:p>
      </dsp:txBody>
      <dsp:txXfrm>
        <a:off x="6595763" y="0"/>
        <a:ext cx="2182354" cy="1220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E71FA-5A4B-7249-BD6B-1223169B79DC}">
      <dsp:nvSpPr>
        <dsp:cNvPr id="0" name=""/>
        <dsp:cNvSpPr/>
      </dsp:nvSpPr>
      <dsp:spPr>
        <a:xfrm>
          <a:off x="0" y="2147"/>
          <a:ext cx="9144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7E4EE-84BE-C840-ADE4-3DD5FC3B141D}">
      <dsp:nvSpPr>
        <dsp:cNvPr id="0" name=""/>
        <dsp:cNvSpPr/>
      </dsp:nvSpPr>
      <dsp:spPr>
        <a:xfrm>
          <a:off x="0" y="2147"/>
          <a:ext cx="9144000" cy="146488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tx1"/>
              </a:solidFill>
            </a:rPr>
            <a:t>Isolation</a:t>
          </a:r>
          <a:endParaRPr lang="en-US" sz="4400" b="1" kern="1200" dirty="0">
            <a:solidFill>
              <a:schemeClr val="tx1"/>
            </a:solidFill>
          </a:endParaRPr>
        </a:p>
      </dsp:txBody>
      <dsp:txXfrm>
        <a:off x="0" y="2147"/>
        <a:ext cx="9144000" cy="1464888"/>
      </dsp:txXfrm>
    </dsp:sp>
    <dsp:sp modelId="{9A4E6FC9-597A-5B4B-9FBC-4E1215449E5F}">
      <dsp:nvSpPr>
        <dsp:cNvPr id="0" name=""/>
        <dsp:cNvSpPr/>
      </dsp:nvSpPr>
      <dsp:spPr>
        <a:xfrm>
          <a:off x="0" y="1467036"/>
          <a:ext cx="9144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A88BE-9E39-0A4A-87D6-A654AEDB7250}">
      <dsp:nvSpPr>
        <dsp:cNvPr id="0" name=""/>
        <dsp:cNvSpPr/>
      </dsp:nvSpPr>
      <dsp:spPr>
        <a:xfrm>
          <a:off x="0" y="1467036"/>
          <a:ext cx="9144000" cy="146488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tx1"/>
              </a:solidFill>
            </a:rPr>
            <a:t>24 hours/day</a:t>
          </a:r>
          <a:endParaRPr lang="en-US" sz="4400" b="1" kern="1200" dirty="0">
            <a:solidFill>
              <a:schemeClr val="tx1"/>
            </a:solidFill>
          </a:endParaRPr>
        </a:p>
      </dsp:txBody>
      <dsp:txXfrm>
        <a:off x="0" y="1467036"/>
        <a:ext cx="9144000" cy="1464888"/>
      </dsp:txXfrm>
    </dsp:sp>
    <dsp:sp modelId="{2122CDF2-215C-F84A-9232-1F91DC4F8BB6}">
      <dsp:nvSpPr>
        <dsp:cNvPr id="0" name=""/>
        <dsp:cNvSpPr/>
      </dsp:nvSpPr>
      <dsp:spPr>
        <a:xfrm>
          <a:off x="0" y="2931924"/>
          <a:ext cx="9144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D9B8B-4C5B-694A-9A74-F2A00717F2B8}">
      <dsp:nvSpPr>
        <dsp:cNvPr id="0" name=""/>
        <dsp:cNvSpPr/>
      </dsp:nvSpPr>
      <dsp:spPr>
        <a:xfrm>
          <a:off x="0" y="2931924"/>
          <a:ext cx="9144000" cy="146488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tx1"/>
              </a:solidFill>
            </a:rPr>
            <a:t>Doing it all</a:t>
          </a:r>
          <a:endParaRPr lang="en-US" sz="4400" b="1" kern="1200" dirty="0">
            <a:solidFill>
              <a:schemeClr val="tx1"/>
            </a:solidFill>
          </a:endParaRPr>
        </a:p>
      </dsp:txBody>
      <dsp:txXfrm>
        <a:off x="0" y="2931924"/>
        <a:ext cx="9144000" cy="1464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DE7E1-866F-6947-9A41-34BF95203046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4BAEB-D031-E040-8E1B-DD3F1E415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1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F51E-D9B6-439B-8D66-63E5B34A5C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34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F51E-D9B6-439B-8D66-63E5B34A5C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34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F51E-D9B6-439B-8D66-63E5B34A5C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1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F51E-D9B6-439B-8D66-63E5B34A5C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15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9CCFC-79B2-402D-94C8-A8061334A1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8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9CCFC-79B2-402D-94C8-A8061334A1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8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AF51E-D9B6-439B-8D66-63E5B34A5C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3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6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0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1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2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1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7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1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461E9-5DCA-A045-952C-617FCF0E9888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FE7D-BEE3-B94F-979A-DA8A86232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0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0153"/>
            <a:ext cx="9144000" cy="123637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Garamond"/>
                <a:cs typeface="Garamond"/>
              </a:rPr>
              <a:t>Navigating the Path to Tenure and Promotion </a:t>
            </a:r>
            <a:r>
              <a:rPr lang="en-US" sz="3600" dirty="0" smtClean="0">
                <a:latin typeface="Garamond"/>
                <a:cs typeface="Garamond"/>
              </a:rPr>
              <a:t/>
            </a:r>
            <a:br>
              <a:rPr lang="en-US" sz="3600" dirty="0" smtClean="0">
                <a:latin typeface="Garamond"/>
                <a:cs typeface="Garamond"/>
              </a:rPr>
            </a:br>
            <a:r>
              <a:rPr lang="en-US" sz="3600" dirty="0" smtClean="0">
                <a:latin typeface="Garamond"/>
                <a:cs typeface="Garamond"/>
              </a:rPr>
              <a:t>(</a:t>
            </a:r>
            <a:r>
              <a:rPr lang="en-US" sz="3600" dirty="0">
                <a:latin typeface="Garamond"/>
                <a:cs typeface="Garamond"/>
              </a:rPr>
              <a:t>Things I Wish I Had Known When I Started)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" y="1838699"/>
            <a:ext cx="9144000" cy="38655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Garamond" panose="02020404030301010803" pitchFamily="18" charset="0"/>
              </a:rPr>
              <a:t>Leo P. Martinez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Albert Abramson Professor of Law 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University of California, Hastings College of the Law</a:t>
            </a:r>
          </a:p>
          <a:p>
            <a:endParaRPr lang="en-US" sz="32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/>
                <a:cs typeface="Garamond"/>
              </a:rPr>
              <a:t>AALS Workshop for </a:t>
            </a:r>
            <a:r>
              <a:rPr lang="en-US" sz="2800" dirty="0" err="1">
                <a:latin typeface="Garamond"/>
                <a:cs typeface="Garamond"/>
              </a:rPr>
              <a:t>Pretenured</a:t>
            </a:r>
            <a:r>
              <a:rPr lang="en-US" sz="2800" dirty="0">
                <a:latin typeface="Garamond"/>
                <a:cs typeface="Garamond"/>
              </a:rPr>
              <a:t> Law School Teachers of Color</a:t>
            </a:r>
          </a:p>
          <a:p>
            <a:r>
              <a:rPr lang="en-US" sz="3200" dirty="0" smtClean="0">
                <a:latin typeface="Garamond" panose="02020404030301010803" pitchFamily="18" charset="0"/>
              </a:rPr>
              <a:t>Washington, D.C.</a:t>
            </a:r>
          </a:p>
          <a:p>
            <a:endParaRPr lang="en-US" sz="3200" dirty="0">
              <a:latin typeface="Garamond" panose="02020404030301010803" pitchFamily="18" charset="0"/>
            </a:endParaRPr>
          </a:p>
          <a:p>
            <a:r>
              <a:rPr lang="en-US" sz="3200" dirty="0" smtClean="0">
                <a:latin typeface="Garamond" panose="02020404030301010803" pitchFamily="18" charset="0"/>
              </a:rPr>
              <a:t>June 6, 2015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724-88D3-488C-B783-0065CD182DF9}" type="slidenum">
              <a:rPr lang="en-US" smtClean="0"/>
              <a:t>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6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69887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3338"/>
            <a:ext cx="9144001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Garamond"/>
                <a:cs typeface="Garamond"/>
              </a:rPr>
              <a:t>Coping</a:t>
            </a:r>
            <a:endParaRPr lang="en-US" sz="5400" dirty="0">
              <a:solidFill>
                <a:srgbClr val="002060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808084151"/>
              </p:ext>
            </p:extLst>
          </p:nvPr>
        </p:nvGraphicFramePr>
        <p:xfrm>
          <a:off x="0" y="1417638"/>
          <a:ext cx="9144000" cy="4398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6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10495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EE71FA-5A4B-7249-BD6B-1223169B7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A47E4EE-84BE-C840-ADE4-3DD5FC3B14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A4E6FC9-597A-5B4B-9FBC-4E1215449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D1A88BE-9E39-0A4A-87D6-A654AEDB72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122CDF2-215C-F84A-9232-1F91DC4F8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FAD9B8B-4C5B-694A-9A74-F2A00717F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ramond"/>
                <a:cs typeface="Garamond"/>
              </a:rPr>
              <a:t>Coping</a:t>
            </a:r>
            <a:endParaRPr lang="en-US" sz="5400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56515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Chop the wood in front of you</a:t>
            </a:r>
            <a:endParaRPr lang="en-US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" y="1587500"/>
            <a:ext cx="7366000" cy="4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0153"/>
            <a:ext cx="9144000" cy="123637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Garamond"/>
                <a:cs typeface="Garamond"/>
              </a:rPr>
              <a:t>The Elephant in the Room</a:t>
            </a:r>
            <a:endParaRPr lang="en-US" sz="4800" dirty="0">
              <a:latin typeface="Garamond"/>
              <a:cs typeface="Garamond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" y="1838699"/>
            <a:ext cx="9144000" cy="38655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Garamond" panose="02020404030301010803" pitchFamily="18" charset="0"/>
              </a:rPr>
              <a:t>Leo P. Martinez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Albert Abramson Professor of Law 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University of California, Hastings College of the Law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Past President Association of American Law Schools</a:t>
            </a:r>
          </a:p>
          <a:p>
            <a:endParaRPr lang="en-US" sz="32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/>
                <a:cs typeface="Garamond"/>
              </a:rPr>
              <a:t>AALS Workshop for </a:t>
            </a:r>
            <a:r>
              <a:rPr lang="en-US" sz="2800" dirty="0" err="1">
                <a:latin typeface="Garamond"/>
                <a:cs typeface="Garamond"/>
              </a:rPr>
              <a:t>Pretenured</a:t>
            </a:r>
            <a:r>
              <a:rPr lang="en-US" sz="2800" dirty="0">
                <a:latin typeface="Garamond"/>
                <a:cs typeface="Garamond"/>
              </a:rPr>
              <a:t> Law School Teachers of Color</a:t>
            </a:r>
          </a:p>
          <a:p>
            <a:r>
              <a:rPr lang="en-US" sz="3200" dirty="0" smtClean="0">
                <a:latin typeface="Garamond" panose="02020404030301010803" pitchFamily="18" charset="0"/>
              </a:rPr>
              <a:t>Washington, D.C.</a:t>
            </a:r>
          </a:p>
          <a:p>
            <a:endParaRPr lang="en-US" sz="3200" dirty="0">
              <a:latin typeface="Garamond" panose="02020404030301010803" pitchFamily="18" charset="0"/>
            </a:endParaRPr>
          </a:p>
          <a:p>
            <a:r>
              <a:rPr lang="en-US" sz="3200" dirty="0" smtClean="0">
                <a:latin typeface="Garamond" panose="02020404030301010803" pitchFamily="18" charset="0"/>
              </a:rPr>
              <a:t>June 6, 2015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724-88D3-488C-B783-0065CD182DF9}" type="slidenum">
              <a:rPr lang="en-US" smtClean="0"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6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88654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90153"/>
            <a:ext cx="9144000" cy="123637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Garamond"/>
                <a:cs typeface="Garamond"/>
              </a:rPr>
              <a:t>The Elephant in the Room</a:t>
            </a:r>
            <a:endParaRPr lang="en-US" sz="4800" dirty="0">
              <a:latin typeface="Garamond"/>
              <a:cs typeface="Garamond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" y="1838699"/>
            <a:ext cx="9144000" cy="38655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Garamond" panose="02020404030301010803" pitchFamily="18" charset="0"/>
              </a:rPr>
              <a:t>Leo P. Martinez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Albert Abramson Professor of Law 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University of California, Hastings College of the Law</a:t>
            </a:r>
          </a:p>
          <a:p>
            <a:r>
              <a:rPr lang="en-US" sz="2800" dirty="0" smtClean="0">
                <a:latin typeface="Garamond" panose="02020404030301010803" pitchFamily="18" charset="0"/>
              </a:rPr>
              <a:t>Past President Association of American Law Schools</a:t>
            </a:r>
          </a:p>
          <a:p>
            <a:endParaRPr lang="en-US" sz="32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/>
                <a:cs typeface="Garamond"/>
              </a:rPr>
              <a:t>AALS Workshop for </a:t>
            </a:r>
            <a:r>
              <a:rPr lang="en-US" sz="2800" dirty="0" err="1">
                <a:latin typeface="Garamond"/>
                <a:cs typeface="Garamond"/>
              </a:rPr>
              <a:t>Pretenured</a:t>
            </a:r>
            <a:r>
              <a:rPr lang="en-US" sz="2800" dirty="0">
                <a:latin typeface="Garamond"/>
                <a:cs typeface="Garamond"/>
              </a:rPr>
              <a:t> Law School Teachers of Color</a:t>
            </a:r>
          </a:p>
          <a:p>
            <a:r>
              <a:rPr lang="en-US" sz="3200" dirty="0" smtClean="0">
                <a:latin typeface="Garamond" panose="02020404030301010803" pitchFamily="18" charset="0"/>
              </a:rPr>
              <a:t>Washington, D.C.</a:t>
            </a:r>
          </a:p>
          <a:p>
            <a:endParaRPr lang="en-US" sz="3200" dirty="0">
              <a:latin typeface="Garamond" panose="02020404030301010803" pitchFamily="18" charset="0"/>
            </a:endParaRPr>
          </a:p>
          <a:p>
            <a:r>
              <a:rPr lang="en-US" sz="3200" dirty="0" smtClean="0">
                <a:latin typeface="Garamond" panose="02020404030301010803" pitchFamily="18" charset="0"/>
              </a:rPr>
              <a:t>June 6, 2015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724-88D3-488C-B783-0065CD182DF9}" type="slidenum">
              <a:rPr lang="en-US" smtClean="0"/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6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06657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://www.nature.com/ki/journal/v62/n5/images/4493262f1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88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5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0619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5"/>
          <p:cNvSpPr/>
          <p:nvPr/>
        </p:nvSpPr>
        <p:spPr>
          <a:xfrm>
            <a:off x="-1" y="6053072"/>
            <a:ext cx="9144001" cy="809401"/>
          </a:xfrm>
          <a:prstGeom prst="rect">
            <a:avLst/>
          </a:prstGeom>
          <a:solidFill>
            <a:srgbClr val="0095A9"/>
          </a:solidFill>
          <a:ln w="12700">
            <a:miter lim="400000"/>
          </a:ln>
          <a:effectLst>
            <a:outerShdw blurRad="38100" dist="23000" dir="5400000" rotWithShape="0">
              <a:srgbClr val="808080">
                <a:alpha val="34999"/>
              </a:srgbClr>
            </a:outerShdw>
          </a:effectLst>
        </p:spPr>
        <p:txBody>
          <a:bodyPr lIns="0" tIns="0" rIns="0" bIns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sym typeface="Calibri"/>
            </a:endParaRPr>
          </a:p>
        </p:txBody>
      </p:sp>
      <p:pic>
        <p:nvPicPr>
          <p:cNvPr id="7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32279" y="6185377"/>
            <a:ext cx="1757363" cy="54478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" name="Group 19"/>
          <p:cNvGrpSpPr/>
          <p:nvPr/>
        </p:nvGrpSpPr>
        <p:grpSpPr>
          <a:xfrm>
            <a:off x="55334" y="74237"/>
            <a:ext cx="9025166" cy="5849804"/>
            <a:chOff x="-53624" y="167230"/>
            <a:chExt cx="9197622" cy="5887010"/>
          </a:xfrm>
        </p:grpSpPr>
        <p:pic>
          <p:nvPicPr>
            <p:cNvPr id="6" name="Picture 5" descr="http://www.nature.com/ki/journal/v62/n5/images/4493262f1b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" y="167230"/>
              <a:ext cx="9143999" cy="58870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 flipH="1">
              <a:off x="987777" y="167230"/>
              <a:ext cx="2966902" cy="1187386"/>
            </a:xfrm>
            <a:prstGeom prst="wedgeEllipseCallout">
              <a:avLst>
                <a:gd name="adj1" fmla="val -43741"/>
                <a:gd name="adj2" fmla="val 39222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Scholarship and Writing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flipH="1">
              <a:off x="-53624" y="2205383"/>
              <a:ext cx="2342445" cy="1187386"/>
            </a:xfrm>
            <a:prstGeom prst="wedgeEllipseCallout">
              <a:avLst>
                <a:gd name="adj1" fmla="val -378"/>
                <a:gd name="adj2" fmla="val 63176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Committee Work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86399" y="1501348"/>
              <a:ext cx="1478844" cy="1157140"/>
            </a:xfrm>
            <a:prstGeom prst="wedgeRectCallout">
              <a:avLst>
                <a:gd name="adj1" fmla="val -61367"/>
                <a:gd name="adj2" fmla="val 45744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Teaching</a:t>
              </a: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6798" y="1851377"/>
              <a:ext cx="1727200" cy="1732414"/>
            </a:xfrm>
            <a:prstGeom prst="wedgeRoundRectCallout">
              <a:avLst>
                <a:gd name="adj1" fmla="val -44484"/>
                <a:gd name="adj2" fmla="val -3392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Student Advising and Office Hours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31709" y="5054375"/>
              <a:ext cx="2314223" cy="844400"/>
            </a:xfrm>
            <a:prstGeom prst="wedgeRectCallout">
              <a:avLst>
                <a:gd name="adj1" fmla="val 33230"/>
                <a:gd name="adj2" fmla="val -90956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Work-Life</a:t>
              </a:r>
            </a:p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Balance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61168" y="5120010"/>
              <a:ext cx="2144893" cy="925249"/>
            </a:xfrm>
            <a:prstGeom prst="wedgeRoundRectCallout">
              <a:avLst>
                <a:gd name="adj1" fmla="val -28090"/>
                <a:gd name="adj2" fmla="val -76757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Service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26334" y="2099509"/>
            <a:ext cx="2121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halkduster"/>
                <a:cs typeface="Chalkduster"/>
              </a:rPr>
              <a:t>Time</a:t>
            </a:r>
            <a:endParaRPr lang="en-US" sz="5400" dirty="0"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60613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5400"/>
            <a:ext cx="9159725" cy="95250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latin typeface="Garamond"/>
                <a:cs typeface="Garamond"/>
              </a:rPr>
              <a:t>Martinez’s </a:t>
            </a:r>
            <a:r>
              <a:rPr lang="en-US" sz="4800" dirty="0" smtClean="0">
                <a:latin typeface="Garamond"/>
                <a:cs typeface="Garamond"/>
              </a:rPr>
              <a:t>law: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36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724-88D3-488C-B783-0065CD182DF9}" type="slidenum">
              <a:rPr lang="en-US" smtClean="0"/>
              <a:t>5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18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1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584200" y="1384300"/>
            <a:ext cx="7734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number of tasks to be done is inversely proportional to the amount of time available to do them</a:t>
            </a:r>
          </a:p>
        </p:txBody>
      </p:sp>
    </p:spTree>
    <p:extLst>
      <p:ext uri="{BB962C8B-B14F-4D97-AF65-F5344CB8AC3E}">
        <p14:creationId xmlns:p14="http://schemas.microsoft.com/office/powerpoint/2010/main" val="100424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5726" y="68264"/>
            <a:ext cx="9159725" cy="1325563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Martinez’s law on the relationship between number of tasks and the time available to do them </a:t>
            </a:r>
            <a:endParaRPr lang="en-US" sz="32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724-88D3-488C-B783-0065CD182DF9}" type="slidenum">
              <a:rPr lang="en-US" smtClean="0"/>
              <a:t>6</a:t>
            </a:fld>
            <a:endParaRPr lang="en-US"/>
          </a:p>
        </p:txBody>
      </p:sp>
      <p:sp>
        <p:nvSpPr>
          <p:cNvPr id="13" name="Trapezoid 12"/>
          <p:cNvSpPr/>
          <p:nvPr/>
        </p:nvSpPr>
        <p:spPr>
          <a:xfrm rot="5400000">
            <a:off x="3206273" y="-321580"/>
            <a:ext cx="3124200" cy="6921500"/>
          </a:xfrm>
          <a:prstGeom prst="trapezoid">
            <a:avLst>
              <a:gd name="adj" fmla="val 47967"/>
            </a:avLst>
          </a:prstGeom>
          <a:gradFill>
            <a:gsLst>
              <a:gs pos="0">
                <a:schemeClr val="accent5">
                  <a:lumMod val="75000"/>
                </a:schemeClr>
              </a:gs>
              <a:gs pos="35000">
                <a:schemeClr val="accent5">
                  <a:lumMod val="40000"/>
                  <a:lumOff val="60000"/>
                </a:schemeClr>
              </a:gs>
              <a:gs pos="6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 rot="10800000">
            <a:off x="1854199" y="2820489"/>
            <a:ext cx="4698999" cy="542598"/>
          </a:xfrm>
          <a:prstGeom prst="lef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18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1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-15726" y="2369234"/>
            <a:ext cx="1323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Available</a:t>
            </a:r>
          </a:p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H="1" flipV="1">
            <a:off x="635000" y="1577070"/>
            <a:ext cx="10949" cy="7921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3" idx="2"/>
          </p:cNvCxnSpPr>
          <p:nvPr/>
        </p:nvCxnSpPr>
        <p:spPr>
          <a:xfrm flipH="1" flipV="1">
            <a:off x="645949" y="3200231"/>
            <a:ext cx="1751" cy="1501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6000" y="2489314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Increasing number of tasks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68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ramond"/>
                <a:cs typeface="Garamond"/>
              </a:rPr>
              <a:t>The Elephant in the Room</a:t>
            </a:r>
            <a:endParaRPr lang="en-US" sz="5400" dirty="0">
              <a:latin typeface="Garamond"/>
              <a:cs typeface="Garamond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88691919"/>
              </p:ext>
            </p:extLst>
          </p:nvPr>
        </p:nvGraphicFramePr>
        <p:xfrm>
          <a:off x="76200" y="2514600"/>
          <a:ext cx="8940800" cy="12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32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3338"/>
            <a:ext cx="9144001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Garamond"/>
                <a:cs typeface="Garamond"/>
              </a:rPr>
              <a:t>Reality</a:t>
            </a:r>
            <a:endParaRPr lang="en-US" sz="5400" dirty="0">
              <a:solidFill>
                <a:srgbClr val="002060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25729463"/>
              </p:ext>
            </p:extLst>
          </p:nvPr>
        </p:nvGraphicFramePr>
        <p:xfrm>
          <a:off x="0" y="1417638"/>
          <a:ext cx="9144000" cy="4398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6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3948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EE71FA-5A4B-7249-BD6B-1223169B7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A47E4EE-84BE-C840-ADE4-3DD5FC3B14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A4E6FC9-597A-5B4B-9FBC-4E1215449E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D1A88BE-9E39-0A4A-87D6-A654AEDB72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122CDF2-215C-F84A-9232-1F91DC4F8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FAD9B8B-4C5B-694A-9A74-F2A00717F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srgbClr val="002060"/>
                </a:solidFill>
              </a:rPr>
              <a:t/>
            </a:r>
            <a:br>
              <a:rPr lang="en-US" sz="3600" b="1" i="1" dirty="0">
                <a:solidFill>
                  <a:srgbClr val="002060"/>
                </a:solidFill>
              </a:rPr>
            </a:br>
            <a:r>
              <a:rPr lang="en-US" sz="6000" dirty="0" smtClean="0">
                <a:solidFill>
                  <a:srgbClr val="002060"/>
                </a:solidFill>
                <a:latin typeface="Garamond"/>
                <a:cs typeface="Garamond"/>
              </a:rPr>
              <a:t>Saying No</a:t>
            </a:r>
            <a:r>
              <a:rPr lang="en-US" sz="6000" dirty="0">
                <a:solidFill>
                  <a:srgbClr val="002060"/>
                </a:solidFill>
              </a:rPr>
              <a:t/>
            </a:r>
            <a:br>
              <a:rPr lang="en-US" sz="6000" dirty="0">
                <a:solidFill>
                  <a:srgbClr val="002060"/>
                </a:solidFill>
              </a:rPr>
            </a:br>
            <a:endParaRPr lang="en-US" sz="6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915233"/>
              </p:ext>
            </p:extLst>
          </p:nvPr>
        </p:nvGraphicFramePr>
        <p:xfrm>
          <a:off x="393700" y="12779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1" y="6053072"/>
            <a:ext cx="9144001" cy="809401"/>
            <a:chOff x="0" y="6009132"/>
            <a:chExt cx="12192001" cy="843566"/>
          </a:xfrm>
        </p:grpSpPr>
        <p:sp>
          <p:nvSpPr>
            <p:cNvPr id="6" name="Shape 25"/>
            <p:cNvSpPr/>
            <p:nvPr/>
          </p:nvSpPr>
          <p:spPr>
            <a:xfrm>
              <a:off x="0" y="6009132"/>
              <a:ext cx="12192001" cy="843566"/>
            </a:xfrm>
            <a:prstGeom prst="rect">
              <a:avLst/>
            </a:prstGeom>
            <a:solidFill>
              <a:srgbClr val="0095A9"/>
            </a:solidFill>
            <a:ln w="12700">
              <a:miter lim="400000"/>
            </a:ln>
            <a:effectLst>
              <a:outerShdw blurRad="38100" dist="23000" dir="5400000" rotWithShape="0">
                <a:srgbClr val="808080">
                  <a:alpha val="34999"/>
                </a:srgbClr>
              </a:outerShdw>
            </a:effectLst>
          </p:spPr>
          <p:txBody>
            <a:bodyPr lIns="0" tIns="0" rIns="0" bIns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sym typeface="Calibri"/>
              </a:endParaRPr>
            </a:p>
          </p:txBody>
        </p:sp>
        <p:pic>
          <p:nvPicPr>
            <p:cNvPr id="7" name="image.png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9509707" y="6147022"/>
              <a:ext cx="2343150" cy="567785"/>
            </a:xfrm>
            <a:prstGeom prst="rect">
              <a:avLst/>
            </a:prstGeom>
            <a:ln w="12700">
              <a:miter lim="400000"/>
            </a:ln>
          </p:spPr>
        </p:pic>
      </p:grpSp>
    </p:spTree>
    <p:extLst>
      <p:ext uri="{BB962C8B-B14F-4D97-AF65-F5344CB8AC3E}">
        <p14:creationId xmlns:p14="http://schemas.microsoft.com/office/powerpoint/2010/main" val="295155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CA45F4-0B2A-495B-9C9B-1C0237ABE1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B9EC49-BF74-4737-93AC-34471BD1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E11A60-406C-475B-9539-8324CDE629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D9A939-776D-42EA-BB33-A37747D7D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D76DE0-47C1-494A-95D5-5C1996ACD4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4BD86A-7D48-4D08-A3C4-5AAABC87FB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02E294-05D3-4121-AB54-168D09CEF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432C67-5651-46A5-AB86-6E802D254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58DBCC-7723-8C46-8665-D757D5915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00431F-A245-4045-8254-328611FFA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8E54FE-E184-DB4A-95D1-69AC2912D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279</Words>
  <Application>Microsoft Office PowerPoint</Application>
  <PresentationFormat>On-screen Show (4:3)</PresentationFormat>
  <Paragraphs>76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Navigating the Path to Tenure and Promotion  (Things I Wish I Had Known When I Started)</vt:lpstr>
      <vt:lpstr>The Elephant in the Room</vt:lpstr>
      <vt:lpstr>PowerPoint Presentation</vt:lpstr>
      <vt:lpstr>PowerPoint Presentation</vt:lpstr>
      <vt:lpstr>Martinez’s law: </vt:lpstr>
      <vt:lpstr>Martinez’s law on the relationship between number of tasks and the time available to do them </vt:lpstr>
      <vt:lpstr>The Elephant in the Room</vt:lpstr>
      <vt:lpstr>Reality</vt:lpstr>
      <vt:lpstr> Saying No </vt:lpstr>
      <vt:lpstr>Coping</vt:lpstr>
      <vt:lpstr>Coping</vt:lpstr>
      <vt:lpstr>The Elephant in the Room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Martinez</dc:creator>
  <cp:lastModifiedBy>Tracie Thomas</cp:lastModifiedBy>
  <cp:revision>59</cp:revision>
  <dcterms:created xsi:type="dcterms:W3CDTF">2013-06-11T17:45:44Z</dcterms:created>
  <dcterms:modified xsi:type="dcterms:W3CDTF">2015-06-09T19:05:26Z</dcterms:modified>
</cp:coreProperties>
</file>