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6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 name="Shape 3"/>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 name="Shape 4"/>
          <p:cNvSpPr>
            <a:spLocks noGrp="1" noRot="1" noChangeAspect="1"/>
          </p:cNvSpPr>
          <p:nvPr>
            <p:ph type="sldImg" idx="3"/>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400550"/>
            <a:ext cx="5486399" cy="308609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 name="Shape 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lvl1pPr marL="0" marR="0" indent="0" algn="r" rtl="0">
              <a:spcBef>
                <a:spcPts val="0"/>
              </a:spcBef>
              <a:buNone/>
              <a:defRPr sz="1200" b="0" i="0" u="none" strike="noStrike" cap="none" baseline="0">
                <a:solidFill>
                  <a:schemeClr val="dk1"/>
                </a:solidFill>
                <a:latin typeface="Cantarell"/>
                <a:ea typeface="Cantarell"/>
                <a:cs typeface="Cantarell"/>
                <a:sym typeface="Cantarell"/>
              </a:defRPr>
            </a:lvl1pPr>
          </a:lstStyle>
          <a:p>
            <a:pPr marL="0" lvl="0" indent="0">
              <a:spcBef>
                <a:spcPts val="0"/>
              </a:spcBef>
              <a:buSzPct val="25000"/>
              <a:buNone/>
            </a:pPr>
            <a:fld id="{00000000-1234-1234-1234-123412341234}" type="slidenum">
              <a:rPr lang="en-US"/>
              <a:t>‹#›</a:t>
            </a:fld>
            <a:endParaRPr lang="en-US"/>
          </a:p>
        </p:txBody>
      </p:sp>
    </p:spTree>
    <p:extLst>
      <p:ext uri="{BB962C8B-B14F-4D97-AF65-F5344CB8AC3E}">
        <p14:creationId xmlns:p14="http://schemas.microsoft.com/office/powerpoint/2010/main" val="382833769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usnews.com/education/best-graduate-schools/top-law-schools/articles/2013/11/25/a-changing-health-industry-offers-opportunities-for-lawyer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685800" y="4400550"/>
            <a:ext cx="5486399" cy="3086099"/>
          </a:xfrm>
          <a:prstGeom prst="rect">
            <a:avLst/>
          </a:prstGeom>
        </p:spPr>
        <p:txBody>
          <a:bodyPr lIns="91425" tIns="91425" rIns="91425" bIns="91425" anchor="t" anchorCtr="0">
            <a:noAutofit/>
          </a:bodyPr>
          <a:lstStyle/>
          <a:p>
            <a:pPr>
              <a:spcBef>
                <a:spcPts val="0"/>
              </a:spcBef>
              <a:buNone/>
            </a:pPr>
            <a:endParaRPr dirty="0"/>
          </a:p>
        </p:txBody>
      </p:sp>
      <p:sp>
        <p:nvSpPr>
          <p:cNvPr id="108" name="Shape 10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260694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76" name="Shape 176"/>
          <p:cNvSpPr txBox="1">
            <a:spLocks noGrp="1"/>
          </p:cNvSpPr>
          <p:nvPr>
            <p:ph type="body" idx="1"/>
          </p:nvPr>
        </p:nvSpPr>
        <p:spPr>
          <a:xfrm>
            <a:off x="685800" y="4400550"/>
            <a:ext cx="5486399" cy="3086099"/>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dirty="0">
              <a:solidFill>
                <a:schemeClr val="dk1"/>
              </a:solidFill>
              <a:latin typeface="Cantarell"/>
              <a:ea typeface="Cantarell"/>
              <a:cs typeface="Cantarell"/>
              <a:sym typeface="Cantarell"/>
            </a:endParaRPr>
          </a:p>
        </p:txBody>
      </p:sp>
      <p:sp>
        <p:nvSpPr>
          <p:cNvPr id="177" name="Shape 17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ntarell"/>
                <a:ea typeface="Cantarell"/>
                <a:cs typeface="Cantarell"/>
                <a:sym typeface="Cantarell"/>
              </a:rPr>
              <a:t>10</a:t>
            </a:fld>
            <a:endParaRPr lang="en-US" sz="1200" b="0" i="0" u="none" strike="noStrike" cap="none" baseline="0" dirty="0">
              <a:solidFill>
                <a:schemeClr val="dk1"/>
              </a:solidFill>
              <a:latin typeface="Cantarell"/>
              <a:ea typeface="Cantarell"/>
              <a:cs typeface="Cantarell"/>
              <a:sym typeface="Cantarell"/>
            </a:endParaRPr>
          </a:p>
        </p:txBody>
      </p:sp>
    </p:spTree>
    <p:extLst>
      <p:ext uri="{BB962C8B-B14F-4D97-AF65-F5344CB8AC3E}">
        <p14:creationId xmlns:p14="http://schemas.microsoft.com/office/powerpoint/2010/main" val="1326046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84" name="Shape 184"/>
          <p:cNvSpPr txBox="1">
            <a:spLocks noGrp="1"/>
          </p:cNvSpPr>
          <p:nvPr>
            <p:ph type="body" idx="1"/>
          </p:nvPr>
        </p:nvSpPr>
        <p:spPr>
          <a:xfrm>
            <a:off x="685800" y="4400550"/>
            <a:ext cx="5486399" cy="3086099"/>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dirty="0">
              <a:solidFill>
                <a:schemeClr val="dk1"/>
              </a:solidFill>
              <a:latin typeface="Cantarell"/>
              <a:ea typeface="Cantarell"/>
              <a:cs typeface="Cantarell"/>
              <a:sym typeface="Cantarell"/>
            </a:endParaRPr>
          </a:p>
        </p:txBody>
      </p:sp>
      <p:sp>
        <p:nvSpPr>
          <p:cNvPr id="185" name="Shape 18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ntarell"/>
                <a:ea typeface="Cantarell"/>
                <a:cs typeface="Cantarell"/>
                <a:sym typeface="Cantarell"/>
              </a:rPr>
              <a:t>11</a:t>
            </a:fld>
            <a:endParaRPr lang="en-US" sz="1200" b="0" i="0" u="none" strike="noStrike" cap="none" baseline="0" dirty="0">
              <a:solidFill>
                <a:schemeClr val="dk1"/>
              </a:solidFill>
              <a:latin typeface="Cantarell"/>
              <a:ea typeface="Cantarell"/>
              <a:cs typeface="Cantarell"/>
              <a:sym typeface="Cantarell"/>
            </a:endParaRPr>
          </a:p>
        </p:txBody>
      </p:sp>
    </p:spTree>
    <p:extLst>
      <p:ext uri="{BB962C8B-B14F-4D97-AF65-F5344CB8AC3E}">
        <p14:creationId xmlns:p14="http://schemas.microsoft.com/office/powerpoint/2010/main" val="4105118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93" name="Shape 193"/>
          <p:cNvSpPr txBox="1">
            <a:spLocks noGrp="1"/>
          </p:cNvSpPr>
          <p:nvPr>
            <p:ph type="body" idx="1"/>
          </p:nvPr>
        </p:nvSpPr>
        <p:spPr>
          <a:xfrm>
            <a:off x="685800" y="4400550"/>
            <a:ext cx="5486399" cy="3086099"/>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dirty="0">
              <a:solidFill>
                <a:schemeClr val="dk1"/>
              </a:solidFill>
              <a:latin typeface="Cantarell"/>
              <a:ea typeface="Cantarell"/>
              <a:cs typeface="Cantarell"/>
              <a:sym typeface="Cantarell"/>
            </a:endParaRPr>
          </a:p>
        </p:txBody>
      </p:sp>
      <p:sp>
        <p:nvSpPr>
          <p:cNvPr id="194" name="Shape 194"/>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ntarell"/>
                <a:ea typeface="Cantarell"/>
                <a:cs typeface="Cantarell"/>
                <a:sym typeface="Cantarell"/>
              </a:rPr>
              <a:t>12</a:t>
            </a:fld>
            <a:endParaRPr lang="en-US" sz="1200" b="0" i="0" u="none" strike="noStrike" cap="none" baseline="0" dirty="0">
              <a:solidFill>
                <a:schemeClr val="dk1"/>
              </a:solidFill>
              <a:latin typeface="Cantarell"/>
              <a:ea typeface="Cantarell"/>
              <a:cs typeface="Cantarell"/>
              <a:sym typeface="Cantarell"/>
            </a:endParaRPr>
          </a:p>
        </p:txBody>
      </p:sp>
    </p:spTree>
    <p:extLst>
      <p:ext uri="{BB962C8B-B14F-4D97-AF65-F5344CB8AC3E}">
        <p14:creationId xmlns:p14="http://schemas.microsoft.com/office/powerpoint/2010/main" val="2492439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01" name="Shape 201"/>
          <p:cNvSpPr txBox="1">
            <a:spLocks noGrp="1"/>
          </p:cNvSpPr>
          <p:nvPr>
            <p:ph type="body" idx="1"/>
          </p:nvPr>
        </p:nvSpPr>
        <p:spPr>
          <a:xfrm>
            <a:off x="685800" y="4400550"/>
            <a:ext cx="5486399" cy="3086099"/>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dirty="0">
              <a:solidFill>
                <a:schemeClr val="dk1"/>
              </a:solidFill>
              <a:latin typeface="Cantarell"/>
              <a:ea typeface="Cantarell"/>
              <a:cs typeface="Cantarell"/>
              <a:sym typeface="Cantarell"/>
            </a:endParaRPr>
          </a:p>
        </p:txBody>
      </p:sp>
      <p:sp>
        <p:nvSpPr>
          <p:cNvPr id="202" name="Shape 202"/>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ntarell"/>
                <a:ea typeface="Cantarell"/>
                <a:cs typeface="Cantarell"/>
                <a:sym typeface="Cantarell"/>
              </a:rPr>
              <a:t>13</a:t>
            </a:fld>
            <a:endParaRPr lang="en-US" sz="1200" b="0" i="0" u="none" strike="noStrike" cap="none" baseline="0" dirty="0">
              <a:solidFill>
                <a:schemeClr val="dk1"/>
              </a:solidFill>
              <a:latin typeface="Cantarell"/>
              <a:ea typeface="Cantarell"/>
              <a:cs typeface="Cantarell"/>
              <a:sym typeface="Cantarell"/>
            </a:endParaRPr>
          </a:p>
        </p:txBody>
      </p:sp>
    </p:spTree>
    <p:extLst>
      <p:ext uri="{BB962C8B-B14F-4D97-AF65-F5344CB8AC3E}">
        <p14:creationId xmlns:p14="http://schemas.microsoft.com/office/powerpoint/2010/main" val="2506579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400550"/>
            <a:ext cx="5486399" cy="3086099"/>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dirty="0">
              <a:solidFill>
                <a:schemeClr val="dk1"/>
              </a:solidFill>
              <a:latin typeface="Cantarell"/>
              <a:ea typeface="Cantarell"/>
              <a:cs typeface="Cantarell"/>
              <a:sym typeface="Cantarell"/>
            </a:endParaRPr>
          </a:p>
        </p:txBody>
      </p:sp>
      <p:sp>
        <p:nvSpPr>
          <p:cNvPr id="210" name="Shape 210"/>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ntarell"/>
                <a:ea typeface="Cantarell"/>
                <a:cs typeface="Cantarell"/>
                <a:sym typeface="Cantarell"/>
              </a:rPr>
              <a:t>14</a:t>
            </a:fld>
            <a:endParaRPr lang="en-US" sz="1200" b="0" i="0" u="none" strike="noStrike" cap="none" baseline="0" dirty="0">
              <a:solidFill>
                <a:schemeClr val="dk1"/>
              </a:solidFill>
              <a:latin typeface="Cantarell"/>
              <a:ea typeface="Cantarell"/>
              <a:cs typeface="Cantarell"/>
              <a:sym typeface="Cantarell"/>
            </a:endParaRPr>
          </a:p>
        </p:txBody>
      </p:sp>
    </p:spTree>
    <p:extLst>
      <p:ext uri="{BB962C8B-B14F-4D97-AF65-F5344CB8AC3E}">
        <p14:creationId xmlns:p14="http://schemas.microsoft.com/office/powerpoint/2010/main" val="3963914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16" name="Shape 216"/>
          <p:cNvSpPr txBox="1">
            <a:spLocks noGrp="1"/>
          </p:cNvSpPr>
          <p:nvPr>
            <p:ph type="body" idx="1"/>
          </p:nvPr>
        </p:nvSpPr>
        <p:spPr>
          <a:xfrm>
            <a:off x="685800" y="4400550"/>
            <a:ext cx="5486399" cy="3086099"/>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dirty="0">
              <a:solidFill>
                <a:schemeClr val="dk1"/>
              </a:solidFill>
              <a:latin typeface="Cantarell"/>
              <a:ea typeface="Cantarell"/>
              <a:cs typeface="Cantarell"/>
              <a:sym typeface="Cantarell"/>
            </a:endParaRPr>
          </a:p>
        </p:txBody>
      </p:sp>
      <p:sp>
        <p:nvSpPr>
          <p:cNvPr id="217" name="Shape 21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ntarell"/>
                <a:ea typeface="Cantarell"/>
                <a:cs typeface="Cantarell"/>
                <a:sym typeface="Cantarell"/>
              </a:rPr>
              <a:t>15</a:t>
            </a:fld>
            <a:endParaRPr lang="en-US" sz="1200" b="0" i="0" u="none" strike="noStrike" cap="none" baseline="0" dirty="0">
              <a:solidFill>
                <a:schemeClr val="dk1"/>
              </a:solidFill>
              <a:latin typeface="Cantarell"/>
              <a:ea typeface="Cantarell"/>
              <a:cs typeface="Cantarell"/>
              <a:sym typeface="Cantarell"/>
            </a:endParaRPr>
          </a:p>
        </p:txBody>
      </p:sp>
    </p:spTree>
    <p:extLst>
      <p:ext uri="{BB962C8B-B14F-4D97-AF65-F5344CB8AC3E}">
        <p14:creationId xmlns:p14="http://schemas.microsoft.com/office/powerpoint/2010/main" val="2474889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txBox="1">
            <a:spLocks noGrp="1"/>
          </p:cNvSpPr>
          <p:nvPr>
            <p:ph type="body" idx="1"/>
          </p:nvPr>
        </p:nvSpPr>
        <p:spPr>
          <a:xfrm>
            <a:off x="685800" y="4400550"/>
            <a:ext cx="5486399" cy="3086099"/>
          </a:xfrm>
          <a:prstGeom prst="rect">
            <a:avLst/>
          </a:prstGeom>
        </p:spPr>
        <p:txBody>
          <a:bodyPr lIns="91425" tIns="91425" rIns="91425" bIns="91425" anchor="t" anchorCtr="0">
            <a:noAutofit/>
          </a:bodyPr>
          <a:lstStyle/>
          <a:p>
            <a:pPr>
              <a:spcBef>
                <a:spcPts val="0"/>
              </a:spcBef>
              <a:buNone/>
            </a:pPr>
            <a:endParaRPr dirty="0"/>
          </a:p>
        </p:txBody>
      </p:sp>
      <p:sp>
        <p:nvSpPr>
          <p:cNvPr id="224" name="Shape 22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592093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txBox="1">
            <a:spLocks noGrp="1"/>
          </p:cNvSpPr>
          <p:nvPr>
            <p:ph type="body" idx="1"/>
          </p:nvPr>
        </p:nvSpPr>
        <p:spPr>
          <a:xfrm>
            <a:off x="685800" y="4400550"/>
            <a:ext cx="5486399" cy="3086099"/>
          </a:xfrm>
          <a:prstGeom prst="rect">
            <a:avLst/>
          </a:prstGeom>
        </p:spPr>
        <p:txBody>
          <a:bodyPr lIns="91425" tIns="91425" rIns="91425" bIns="91425" anchor="t" anchorCtr="0">
            <a:noAutofit/>
          </a:bodyPr>
          <a:lstStyle/>
          <a:p>
            <a:pPr>
              <a:spcBef>
                <a:spcPts val="0"/>
              </a:spcBef>
              <a:buNone/>
            </a:pPr>
            <a:endParaRPr dirty="0"/>
          </a:p>
        </p:txBody>
      </p:sp>
      <p:sp>
        <p:nvSpPr>
          <p:cNvPr id="231" name="Shape 23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2606081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37" name="Shape 237"/>
          <p:cNvSpPr txBox="1">
            <a:spLocks noGrp="1"/>
          </p:cNvSpPr>
          <p:nvPr>
            <p:ph type="body" idx="1"/>
          </p:nvPr>
        </p:nvSpPr>
        <p:spPr>
          <a:xfrm>
            <a:off x="685800" y="4400550"/>
            <a:ext cx="5486399" cy="3086099"/>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ntarell"/>
              <a:ea typeface="Cantarell"/>
              <a:cs typeface="Cantarell"/>
              <a:sym typeface="Cantarell"/>
            </a:endParaRPr>
          </a:p>
        </p:txBody>
      </p:sp>
      <p:sp>
        <p:nvSpPr>
          <p:cNvPr id="238" name="Shape 23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ntarell"/>
                <a:ea typeface="Cantarell"/>
                <a:cs typeface="Cantarell"/>
                <a:sym typeface="Cantarell"/>
              </a:rPr>
              <a:t>18</a:t>
            </a:fld>
            <a:endParaRPr lang="en-US" sz="1200" b="0" i="0" u="none" strike="noStrike" cap="none" baseline="0">
              <a:solidFill>
                <a:schemeClr val="dk1"/>
              </a:solidFill>
              <a:latin typeface="Cantarell"/>
              <a:ea typeface="Cantarell"/>
              <a:cs typeface="Cantarell"/>
              <a:sym typeface="Cantarell"/>
            </a:endParaRPr>
          </a:p>
        </p:txBody>
      </p:sp>
    </p:spTree>
    <p:extLst>
      <p:ext uri="{BB962C8B-B14F-4D97-AF65-F5344CB8AC3E}">
        <p14:creationId xmlns:p14="http://schemas.microsoft.com/office/powerpoint/2010/main" val="6031689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txBox="1">
            <a:spLocks noGrp="1"/>
          </p:cNvSpPr>
          <p:nvPr>
            <p:ph type="body" idx="1"/>
          </p:nvPr>
        </p:nvSpPr>
        <p:spPr>
          <a:xfrm>
            <a:off x="685800" y="4400550"/>
            <a:ext cx="5486399" cy="3086099"/>
          </a:xfrm>
          <a:prstGeom prst="rect">
            <a:avLst/>
          </a:prstGeom>
        </p:spPr>
        <p:txBody>
          <a:bodyPr lIns="91425" tIns="91425" rIns="91425" bIns="91425" anchor="t" anchorCtr="0">
            <a:noAutofit/>
          </a:bodyPr>
          <a:lstStyle/>
          <a:p>
            <a:pPr>
              <a:spcBef>
                <a:spcPts val="0"/>
              </a:spcBef>
              <a:buNone/>
            </a:pPr>
            <a:endParaRPr/>
          </a:p>
        </p:txBody>
      </p:sp>
      <p:sp>
        <p:nvSpPr>
          <p:cNvPr id="244" name="Shape 24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656685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685800" y="4400550"/>
            <a:ext cx="5486399" cy="3086099"/>
          </a:xfrm>
          <a:prstGeom prst="rect">
            <a:avLst/>
          </a:prstGeom>
        </p:spPr>
        <p:txBody>
          <a:bodyPr lIns="91425" tIns="91425" rIns="91425" bIns="91425" anchor="t" anchorCtr="0">
            <a:noAutofit/>
          </a:bodyPr>
          <a:lstStyle/>
          <a:p>
            <a:pPr>
              <a:spcBef>
                <a:spcPts val="0"/>
              </a:spcBef>
              <a:buNone/>
            </a:pPr>
            <a:endParaRPr dirty="0"/>
          </a:p>
        </p:txBody>
      </p:sp>
      <p:sp>
        <p:nvSpPr>
          <p:cNvPr id="114" name="Shape 11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14183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685800" y="4400550"/>
            <a:ext cx="5486399" cy="3086099"/>
          </a:xfrm>
          <a:prstGeom prst="rect">
            <a:avLst/>
          </a:prstGeom>
        </p:spPr>
        <p:txBody>
          <a:bodyPr lIns="91425" tIns="91425" rIns="91425" bIns="91425" anchor="t" anchorCtr="0">
            <a:noAutofit/>
          </a:bodyPr>
          <a:lstStyle/>
          <a:p>
            <a:pPr>
              <a:spcBef>
                <a:spcPts val="0"/>
              </a:spcBef>
              <a:buNone/>
            </a:pPr>
            <a:endParaRPr dirty="0"/>
          </a:p>
        </p:txBody>
      </p:sp>
      <p:sp>
        <p:nvSpPr>
          <p:cNvPr id="120" name="Shape 12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578821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28" name="Shape 128"/>
          <p:cNvSpPr txBox="1">
            <a:spLocks noGrp="1"/>
          </p:cNvSpPr>
          <p:nvPr>
            <p:ph type="body" idx="1"/>
          </p:nvPr>
        </p:nvSpPr>
        <p:spPr>
          <a:xfrm>
            <a:off x="685800" y="4400550"/>
            <a:ext cx="5486399" cy="30860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Cantarell"/>
                <a:ea typeface="Cantarell"/>
                <a:cs typeface="Cantarell"/>
                <a:sym typeface="Cantarell"/>
              </a:rPr>
              <a:t>Legal education and the job market seem to be trending in the direction of inteprofessional/interdisciplinary collaboration:</a:t>
            </a:r>
          </a:p>
          <a:p>
            <a:pPr marL="0" marR="0" lvl="0" indent="0" algn="l" rtl="0">
              <a:spcBef>
                <a:spcPts val="0"/>
              </a:spcBef>
              <a:buSzPct val="25000"/>
              <a:buNone/>
            </a:pPr>
            <a:r>
              <a:rPr lang="en-US" sz="1200" b="0" i="0" u="none" strike="noStrike" cap="none" baseline="0" dirty="0">
                <a:solidFill>
                  <a:schemeClr val="dk1"/>
                </a:solidFill>
                <a:latin typeface="Cantarell"/>
                <a:ea typeface="Cantarell"/>
                <a:cs typeface="Cantarell"/>
                <a:sym typeface="Cantarell"/>
              </a:rPr>
              <a:t>“Inteprofessional/interdisciplinary” is the new buzz-word among law schools:  </a:t>
            </a:r>
          </a:p>
          <a:p>
            <a:pPr marL="0" marR="0" lvl="0" indent="0" algn="l" rtl="0">
              <a:spcBef>
                <a:spcPts val="0"/>
              </a:spcBef>
              <a:buNone/>
            </a:pPr>
            <a:endParaRPr sz="1200" b="0" i="0" u="none" strike="noStrike" cap="none" baseline="0" dirty="0">
              <a:solidFill>
                <a:schemeClr val="dk1"/>
              </a:solidFill>
              <a:latin typeface="Cantarell"/>
              <a:ea typeface="Cantarell"/>
              <a:cs typeface="Cantarell"/>
              <a:sym typeface="Cantarell"/>
            </a:endParaRPr>
          </a:p>
          <a:p>
            <a:pPr marL="0" marR="0" lvl="0" indent="0" algn="l" rtl="0">
              <a:spcBef>
                <a:spcPts val="0"/>
              </a:spcBef>
              <a:buSzPct val="25000"/>
              <a:buNone/>
            </a:pPr>
            <a:r>
              <a:rPr lang="en-US" sz="1200" b="0" i="0" u="none" strike="noStrike" cap="none" baseline="0" dirty="0">
                <a:solidFill>
                  <a:schemeClr val="dk1"/>
                </a:solidFill>
                <a:latin typeface="Cantarell"/>
                <a:ea typeface="Cantarell"/>
                <a:cs typeface="Cantarell"/>
                <a:sym typeface="Cantarell"/>
              </a:rPr>
              <a:t>	for example, Stanford’s hire of their most recent law school and med school deans was apparently based on their joint commitment to interdisciplinary learning.  </a:t>
            </a:r>
          </a:p>
          <a:p>
            <a:pPr marL="0" marR="0" lvl="0" indent="0" algn="l" rtl="0">
              <a:spcBef>
                <a:spcPts val="0"/>
              </a:spcBef>
              <a:buSzPct val="25000"/>
              <a:buNone/>
            </a:pPr>
            <a:r>
              <a:rPr lang="en-US" sz="1200" b="0" i="0" u="none" strike="noStrike" cap="none" baseline="0" dirty="0">
                <a:solidFill>
                  <a:schemeClr val="dk1"/>
                </a:solidFill>
                <a:latin typeface="Cantarell"/>
                <a:ea typeface="Cantarell"/>
                <a:cs typeface="Cantarell"/>
                <a:sym typeface="Cantarell"/>
              </a:rPr>
              <a:t>	Other esteemed law schools, including my own, UC Hastings, and UWash have been vocal regarding the design of their programs and even strategic plans for this end</a:t>
            </a:r>
          </a:p>
          <a:p>
            <a:pPr marL="0" marR="0" lvl="0" indent="0" algn="l" rtl="0">
              <a:spcBef>
                <a:spcPts val="0"/>
              </a:spcBef>
              <a:buNone/>
            </a:pPr>
            <a:endParaRPr sz="1200" b="0" i="0" u="none" strike="noStrike" cap="none" baseline="0" dirty="0">
              <a:solidFill>
                <a:schemeClr val="dk1"/>
              </a:solidFill>
              <a:latin typeface="Cantarell"/>
              <a:ea typeface="Cantarell"/>
              <a:cs typeface="Cantarell"/>
              <a:sym typeface="Cantarell"/>
            </a:endParaRPr>
          </a:p>
          <a:p>
            <a:pPr marL="0" marR="0" lvl="0" indent="0" algn="l" rtl="0">
              <a:spcBef>
                <a:spcPts val="0"/>
              </a:spcBef>
              <a:buSzPct val="25000"/>
              <a:buNone/>
            </a:pPr>
            <a:r>
              <a:rPr lang="en-US" sz="1200" b="0" i="0" u="none" strike="noStrike" cap="none" baseline="0" dirty="0">
                <a:solidFill>
                  <a:schemeClr val="dk1"/>
                </a:solidFill>
                <a:latin typeface="Cantarell"/>
                <a:ea typeface="Cantarell"/>
                <a:cs typeface="Cantarell"/>
                <a:sym typeface="Cantarell"/>
              </a:rPr>
              <a:t>Anecdotal evidence regarding notable increase in joint law degrees across disciplines even as law school enrollment has dropped by more than 25% </a:t>
            </a:r>
          </a:p>
          <a:p>
            <a:pPr marL="0" marR="0" lvl="0" indent="0" algn="l" rtl="0">
              <a:spcBef>
                <a:spcPts val="0"/>
              </a:spcBef>
              <a:buNone/>
            </a:pPr>
            <a:endParaRPr sz="1200" b="0" i="0" u="none" strike="noStrike" cap="none" baseline="0" dirty="0">
              <a:solidFill>
                <a:schemeClr val="dk1"/>
              </a:solidFill>
              <a:latin typeface="Cantarell"/>
              <a:ea typeface="Cantarell"/>
              <a:cs typeface="Cantarell"/>
              <a:sym typeface="Cantarell"/>
            </a:endParaRPr>
          </a:p>
        </p:txBody>
      </p:sp>
      <p:sp>
        <p:nvSpPr>
          <p:cNvPr id="129" name="Shape 12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ntarell"/>
                <a:ea typeface="Cantarell"/>
                <a:cs typeface="Cantarell"/>
                <a:sym typeface="Cantarell"/>
              </a:rPr>
              <a:t>4</a:t>
            </a:fld>
            <a:endParaRPr lang="en-US" sz="1200" b="0" i="0" u="none" strike="noStrike" cap="none" baseline="0" dirty="0">
              <a:solidFill>
                <a:schemeClr val="dk1"/>
              </a:solidFill>
              <a:latin typeface="Cantarell"/>
              <a:ea typeface="Cantarell"/>
              <a:cs typeface="Cantarell"/>
              <a:sym typeface="Cantarell"/>
            </a:endParaRPr>
          </a:p>
        </p:txBody>
      </p:sp>
    </p:spTree>
    <p:extLst>
      <p:ext uri="{BB962C8B-B14F-4D97-AF65-F5344CB8AC3E}">
        <p14:creationId xmlns:p14="http://schemas.microsoft.com/office/powerpoint/2010/main" val="3223190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39" name="Shape 139"/>
          <p:cNvSpPr txBox="1">
            <a:spLocks noGrp="1"/>
          </p:cNvSpPr>
          <p:nvPr>
            <p:ph type="body" idx="1"/>
          </p:nvPr>
        </p:nvSpPr>
        <p:spPr>
          <a:xfrm>
            <a:off x="685800" y="4400550"/>
            <a:ext cx="5486399" cy="30860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Cantarell"/>
                <a:ea typeface="Cantarell"/>
                <a:cs typeface="Cantarell"/>
                <a:sym typeface="Cantarell"/>
              </a:rPr>
              <a:t>Seems to be growth in legal fields which tend to be interdisciplinary in nature:</a:t>
            </a:r>
          </a:p>
          <a:p>
            <a:pPr marL="457200" marR="0" lvl="1" indent="0" algn="l" rtl="0">
              <a:spcBef>
                <a:spcPts val="0"/>
              </a:spcBef>
              <a:buSzPct val="25000"/>
              <a:buNone/>
            </a:pPr>
            <a:r>
              <a:rPr lang="en-US" sz="1200" b="0" i="0" u="none" strike="noStrike" cap="none" baseline="0" dirty="0">
                <a:solidFill>
                  <a:schemeClr val="dk1"/>
                </a:solidFill>
                <a:latin typeface="Cantarell"/>
                <a:ea typeface="Cantarell"/>
                <a:cs typeface="Cantarell"/>
                <a:sym typeface="Cantarell"/>
              </a:rPr>
              <a:t>Big one is Health Law:  considered one of the most in-demand job markets, according to US News &amp; World Report (and “Super Hot” by multiple surveys) </a:t>
            </a:r>
          </a:p>
          <a:p>
            <a:pPr marL="1371600" marR="0" lvl="3" indent="0" algn="l" rtl="0">
              <a:spcBef>
                <a:spcPts val="0"/>
              </a:spcBef>
              <a:buSzPct val="25000"/>
              <a:buNone/>
            </a:pPr>
            <a:r>
              <a:rPr lang="en-US" sz="1200" b="0" i="0" u="none" strike="noStrike" cap="none" baseline="0" dirty="0">
                <a:solidFill>
                  <a:schemeClr val="dk1"/>
                </a:solidFill>
                <a:latin typeface="Cantarell"/>
                <a:ea typeface="Cantarell"/>
                <a:cs typeface="Cantarell"/>
                <a:sym typeface="Cantarell"/>
              </a:rPr>
              <a:t>Over half of the fastest growing occupations are in health care, which means that </a:t>
            </a:r>
            <a:r>
              <a:rPr lang="en-US" sz="1200" b="0" i="0" u="sng" strike="noStrike" cap="none" baseline="0" dirty="0">
                <a:solidFill>
                  <a:schemeClr val="hlink"/>
                </a:solidFill>
                <a:latin typeface="Cantarell"/>
                <a:ea typeface="Cantarell"/>
                <a:cs typeface="Cantarell"/>
                <a:sym typeface="Cantarell"/>
                <a:hlinkClick r:id="rId3"/>
              </a:rPr>
              <a:t>health lawyers are in demand</a:t>
            </a:r>
            <a:r>
              <a:rPr lang="en-US" sz="1200" b="0" i="0" u="none" strike="noStrike" cap="none" baseline="0" dirty="0">
                <a:solidFill>
                  <a:schemeClr val="dk1"/>
                </a:solidFill>
                <a:latin typeface="Cantarell"/>
                <a:ea typeface="Cantarell"/>
                <a:cs typeface="Cantarell"/>
                <a:sym typeface="Cantarell"/>
              </a:rPr>
              <a:t>, and likely to only increase, in settings from government agencies to hospitals and law firms. The work covers everything from embryonic stem cell research to Medicare fraud and implementation of the Affordable Care Act [</a:t>
            </a:r>
            <a:r>
              <a:rPr lang="en-US" sz="1600" b="0" i="0" u="none" strike="noStrike" cap="none" baseline="0" dirty="0">
                <a:solidFill>
                  <a:schemeClr val="dk1"/>
                </a:solidFill>
                <a:latin typeface="Cantarell"/>
                <a:ea typeface="Cantarell"/>
                <a:cs typeface="Cantarell"/>
                <a:sym typeface="Cantarell"/>
              </a:rPr>
              <a:t>1/3 of projected fastest growing occupations through 2020 are in the health care field (US Bureau of Labor &amp; Statistics)]</a:t>
            </a:r>
          </a:p>
          <a:p>
            <a:pPr marL="914400" marR="0" lvl="2" indent="0" algn="l" rtl="0">
              <a:spcBef>
                <a:spcPts val="0"/>
              </a:spcBef>
              <a:buSzPct val="25000"/>
              <a:buNone/>
            </a:pPr>
            <a:r>
              <a:rPr lang="en-US" sz="1200" b="0" i="0" u="none" strike="noStrike" cap="none" baseline="0" dirty="0">
                <a:solidFill>
                  <a:schemeClr val="dk1"/>
                </a:solidFill>
                <a:latin typeface="Cantarell"/>
                <a:ea typeface="Cantarell"/>
                <a:cs typeface="Cantarell"/>
                <a:sym typeface="Cantarell"/>
              </a:rPr>
              <a:t>Health care field is already largely interdisciplinary in practice and there’s increasing emphasis on building out more interprofessional training in health professional education by the Institute of Medicine and other groups, so budding health law attorneys need to be trained to work across professions.</a:t>
            </a:r>
          </a:p>
          <a:p>
            <a:pPr marL="457200" marR="0" lvl="1" indent="0" algn="l" rtl="0">
              <a:spcBef>
                <a:spcPts val="0"/>
              </a:spcBef>
              <a:buSzPct val="25000"/>
              <a:buNone/>
            </a:pPr>
            <a:r>
              <a:rPr lang="en-US" sz="1200" b="0" i="0" u="none" strike="noStrike" cap="none" baseline="0" dirty="0">
                <a:solidFill>
                  <a:schemeClr val="dk1"/>
                </a:solidFill>
                <a:latin typeface="Cantarell"/>
                <a:ea typeface="Cantarell"/>
                <a:cs typeface="Cantarell"/>
                <a:sym typeface="Cantarell"/>
              </a:rPr>
              <a:t>Other areas of law considered “hot” which also favor interprofessional/interdisciplinary collaboration:</a:t>
            </a:r>
          </a:p>
          <a:p>
            <a:pPr marL="914400" marR="0" lvl="2" indent="0" algn="l" rtl="0">
              <a:spcBef>
                <a:spcPts val="0"/>
              </a:spcBef>
              <a:buSzPct val="25000"/>
              <a:buNone/>
            </a:pPr>
            <a:r>
              <a:rPr lang="en-US" sz="1200" b="0" i="0" u="none" strike="noStrike" cap="none" baseline="0" dirty="0">
                <a:solidFill>
                  <a:schemeClr val="dk1"/>
                </a:solidFill>
                <a:latin typeface="Cantarell"/>
                <a:ea typeface="Cantarell"/>
                <a:cs typeface="Cantarell"/>
                <a:sym typeface="Cantarell"/>
              </a:rPr>
              <a:t>IP:  explosive growth of patent work:  needing lawyers trained in business, science (i.e. expected growth of patenting in synthetic DNA)   </a:t>
            </a:r>
          </a:p>
          <a:p>
            <a:pPr marL="914400" marR="0" lvl="2" indent="0" algn="l" rtl="0">
              <a:spcBef>
                <a:spcPts val="0"/>
              </a:spcBef>
              <a:buSzPct val="25000"/>
              <a:buNone/>
            </a:pPr>
            <a:r>
              <a:rPr lang="en-US" sz="1200" b="0" i="0" u="none" strike="noStrike" cap="none" baseline="0" dirty="0">
                <a:solidFill>
                  <a:schemeClr val="dk1"/>
                </a:solidFill>
                <a:latin typeface="Cantarell"/>
                <a:ea typeface="Cantarell"/>
                <a:cs typeface="Cantarell"/>
                <a:sym typeface="Cantarell"/>
              </a:rPr>
              <a:t>Elder Law:  poised to grow; closely related to health law due to rapid aging of our population, field where attys likely to deal with doctors frequently and deal with crossover medical-legal issues like mental capacity, end-of-life wishes, and more</a:t>
            </a:r>
          </a:p>
          <a:p>
            <a:pPr marL="914400" marR="0" lvl="2" indent="0" algn="l" rtl="0">
              <a:spcBef>
                <a:spcPts val="0"/>
              </a:spcBef>
              <a:buSzPct val="25000"/>
              <a:buNone/>
            </a:pPr>
            <a:r>
              <a:rPr lang="en-US" sz="1200" b="0" i="0" u="none" strike="noStrike" cap="none" baseline="0" dirty="0">
                <a:solidFill>
                  <a:schemeClr val="dk1"/>
                </a:solidFill>
                <a:latin typeface="Cantarell"/>
                <a:ea typeface="Cantarell"/>
                <a:cs typeface="Cantarell"/>
                <a:sym typeface="Cantarell"/>
              </a:rPr>
              <a:t>Energy Law, etc.</a:t>
            </a:r>
          </a:p>
          <a:p>
            <a:pPr marL="0" marR="0" lvl="0" indent="0" algn="l" rtl="0">
              <a:spcBef>
                <a:spcPts val="0"/>
              </a:spcBef>
              <a:buNone/>
            </a:pPr>
            <a:endParaRPr sz="1200" b="0" i="0" u="none" strike="noStrike" cap="none" baseline="0" dirty="0">
              <a:solidFill>
                <a:schemeClr val="dk1"/>
              </a:solidFill>
              <a:latin typeface="Cantarell"/>
              <a:ea typeface="Cantarell"/>
              <a:cs typeface="Cantarell"/>
              <a:sym typeface="Cantarell"/>
            </a:endParaRPr>
          </a:p>
        </p:txBody>
      </p:sp>
      <p:sp>
        <p:nvSpPr>
          <p:cNvPr id="140" name="Shape 140"/>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ntarell"/>
                <a:ea typeface="Cantarell"/>
                <a:cs typeface="Cantarell"/>
                <a:sym typeface="Cantarell"/>
              </a:rPr>
              <a:t>5</a:t>
            </a:fld>
            <a:endParaRPr lang="en-US" sz="1200" b="0" i="0" u="none" strike="noStrike" cap="none" baseline="0" dirty="0">
              <a:solidFill>
                <a:schemeClr val="dk1"/>
              </a:solidFill>
              <a:latin typeface="Cantarell"/>
              <a:ea typeface="Cantarell"/>
              <a:cs typeface="Cantarell"/>
              <a:sym typeface="Cantarell"/>
            </a:endParaRPr>
          </a:p>
        </p:txBody>
      </p:sp>
    </p:spTree>
    <p:extLst>
      <p:ext uri="{BB962C8B-B14F-4D97-AF65-F5344CB8AC3E}">
        <p14:creationId xmlns:p14="http://schemas.microsoft.com/office/powerpoint/2010/main" val="2586646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47" name="Shape 147"/>
          <p:cNvSpPr txBox="1">
            <a:spLocks noGrp="1"/>
          </p:cNvSpPr>
          <p:nvPr>
            <p:ph type="body" idx="1"/>
          </p:nvPr>
        </p:nvSpPr>
        <p:spPr>
          <a:xfrm>
            <a:off x="685800" y="4400550"/>
            <a:ext cx="5486399" cy="30860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ntarell"/>
              <a:buNone/>
            </a:pPr>
            <a:r>
              <a:rPr lang="en-US" sz="1200" b="0" i="0" u="none" strike="noStrike" cap="none" baseline="0" dirty="0">
                <a:solidFill>
                  <a:schemeClr val="dk1"/>
                </a:solidFill>
                <a:latin typeface="Cantarell"/>
                <a:ea typeface="Cantarell"/>
                <a:cs typeface="Cantarell"/>
                <a:sym typeface="Cantarell"/>
              </a:rPr>
              <a:t>Nature of the practice is changing, with more law grads then ever taking jobs directly in business and industry instead of law offices- so law students need to know how to work together with other disciplines! </a:t>
            </a:r>
          </a:p>
          <a:p>
            <a:pPr marL="0" marR="0" lvl="0" indent="0" algn="l" rtl="0">
              <a:lnSpc>
                <a:spcPct val="100000"/>
              </a:lnSpc>
              <a:spcBef>
                <a:spcPts val="0"/>
              </a:spcBef>
              <a:spcAft>
                <a:spcPts val="0"/>
              </a:spcAft>
              <a:buClr>
                <a:schemeClr val="dk1"/>
              </a:buClr>
              <a:buFont typeface="Cantarell"/>
              <a:buNone/>
            </a:pPr>
            <a:endParaRPr sz="1200" b="0" i="0" u="none" strike="noStrike" cap="none" baseline="0" dirty="0">
              <a:solidFill>
                <a:schemeClr val="dk1"/>
              </a:solidFill>
              <a:latin typeface="Cantarell"/>
              <a:ea typeface="Cantarell"/>
              <a:cs typeface="Cantarell"/>
              <a:sym typeface="Cantarell"/>
            </a:endParaRPr>
          </a:p>
          <a:p>
            <a:pPr marL="0" marR="0" lvl="0" indent="0" algn="l" rtl="0">
              <a:lnSpc>
                <a:spcPct val="100000"/>
              </a:lnSpc>
              <a:spcBef>
                <a:spcPts val="0"/>
              </a:spcBef>
              <a:spcAft>
                <a:spcPts val="0"/>
              </a:spcAft>
              <a:buClr>
                <a:schemeClr val="dk1"/>
              </a:buClr>
              <a:buSzPct val="25000"/>
              <a:buFont typeface="Cantarell"/>
              <a:buNone/>
            </a:pPr>
            <a:r>
              <a:rPr lang="en-US" sz="1200" b="0" i="0" u="none" strike="noStrike" cap="none" baseline="0" dirty="0">
                <a:solidFill>
                  <a:schemeClr val="dk1"/>
                </a:solidFill>
                <a:latin typeface="Cantarell"/>
                <a:ea typeface="Cantarell"/>
                <a:cs typeface="Cantarell"/>
                <a:sym typeface="Cantarell"/>
              </a:rPr>
              <a:t>[According to Assoc for Legal Career Professionals (NALP) 2012 study:  % of employed law school grads taking jobs in business and industry has doubled to nearly 20%; half of these come predominantly from banking &amp; finance and technology/e-commerce; other half untracked, but include health care, manufacturing, others]</a:t>
            </a:r>
          </a:p>
          <a:p>
            <a:pPr marL="0" marR="0" lvl="0" indent="0" algn="l" rtl="0">
              <a:spcBef>
                <a:spcPts val="0"/>
              </a:spcBef>
              <a:buNone/>
            </a:pPr>
            <a:endParaRPr sz="1200" b="0" i="0" u="none" strike="noStrike" cap="none" baseline="0" dirty="0">
              <a:solidFill>
                <a:schemeClr val="dk1"/>
              </a:solidFill>
              <a:latin typeface="Cantarell"/>
              <a:ea typeface="Cantarell"/>
              <a:cs typeface="Cantarell"/>
              <a:sym typeface="Cantarell"/>
            </a:endParaRPr>
          </a:p>
        </p:txBody>
      </p:sp>
      <p:sp>
        <p:nvSpPr>
          <p:cNvPr id="148" name="Shape 14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ntarell"/>
                <a:ea typeface="Cantarell"/>
                <a:cs typeface="Cantarell"/>
                <a:sym typeface="Cantarell"/>
              </a:rPr>
              <a:t>6</a:t>
            </a:fld>
            <a:endParaRPr lang="en-US" sz="1200" b="0" i="0" u="none" strike="noStrike" cap="none" baseline="0" dirty="0">
              <a:solidFill>
                <a:schemeClr val="dk1"/>
              </a:solidFill>
              <a:latin typeface="Cantarell"/>
              <a:ea typeface="Cantarell"/>
              <a:cs typeface="Cantarell"/>
              <a:sym typeface="Cantarell"/>
            </a:endParaRPr>
          </a:p>
        </p:txBody>
      </p:sp>
    </p:spTree>
    <p:extLst>
      <p:ext uri="{BB962C8B-B14F-4D97-AF65-F5344CB8AC3E}">
        <p14:creationId xmlns:p14="http://schemas.microsoft.com/office/powerpoint/2010/main" val="3672257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53" name="Shape 153"/>
          <p:cNvSpPr txBox="1">
            <a:spLocks noGrp="1"/>
          </p:cNvSpPr>
          <p:nvPr>
            <p:ph type="body" idx="1"/>
          </p:nvPr>
        </p:nvSpPr>
        <p:spPr>
          <a:xfrm>
            <a:off x="685800" y="4400550"/>
            <a:ext cx="5486399" cy="30860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Cantarell"/>
                <a:ea typeface="Cantarell"/>
                <a:cs typeface="Cantarell"/>
                <a:sym typeface="Cantarell"/>
              </a:rPr>
              <a:t>Why these changes?  </a:t>
            </a:r>
          </a:p>
          <a:p>
            <a:pPr marL="457200" marR="0" lvl="1" indent="0" algn="l" rtl="0">
              <a:spcBef>
                <a:spcPts val="0"/>
              </a:spcBef>
              <a:buSzPct val="25000"/>
              <a:buNone/>
            </a:pPr>
            <a:r>
              <a:rPr lang="en-US" sz="1200" b="0" i="0" u="none" strike="noStrike" cap="none" baseline="0" dirty="0">
                <a:solidFill>
                  <a:schemeClr val="dk1"/>
                </a:solidFill>
                <a:latin typeface="Cantarell"/>
                <a:ea typeface="Cantarell"/>
                <a:cs typeface="Cantarell"/>
                <a:sym typeface="Cantarell"/>
              </a:rPr>
              <a:t>Some people posit that it’s due to the growth of the global economy which leads to greater complexity in the legal landscape</a:t>
            </a:r>
          </a:p>
          <a:p>
            <a:pPr marL="457200" marR="0" lvl="1" indent="0" algn="l" rtl="0">
              <a:spcBef>
                <a:spcPts val="0"/>
              </a:spcBef>
              <a:buSzPct val="25000"/>
              <a:buNone/>
            </a:pPr>
            <a:r>
              <a:rPr lang="en-US" sz="1200" b="0" i="0" u="none" strike="noStrike" cap="none" baseline="0" dirty="0">
                <a:solidFill>
                  <a:schemeClr val="dk1"/>
                </a:solidFill>
                <a:latin typeface="Cantarell"/>
                <a:ea typeface="Cantarell"/>
                <a:cs typeface="Cantarell"/>
                <a:sym typeface="Cantarell"/>
              </a:rPr>
              <a:t>Growing recognition that legal problems arise in larger contexts where it’s difficult to separate out the legal aspect from other disciplines</a:t>
            </a:r>
          </a:p>
          <a:p>
            <a:pPr marL="457200" marR="0" lvl="1" indent="0" algn="l" rtl="0">
              <a:spcBef>
                <a:spcPts val="0"/>
              </a:spcBef>
              <a:buSzPct val="25000"/>
              <a:buNone/>
            </a:pPr>
            <a:r>
              <a:rPr lang="en-US" sz="1200" b="0" i="0" u="none" strike="noStrike" cap="none" baseline="0" dirty="0">
                <a:solidFill>
                  <a:schemeClr val="dk1"/>
                </a:solidFill>
                <a:latin typeface="Cantarell"/>
                <a:ea typeface="Cantarell"/>
                <a:cs typeface="Cantarell"/>
                <a:sym typeface="Cantarell"/>
              </a:rPr>
              <a:t>New idea of efficiency through collaboration and keeping professions less silo’ed, considered a way to leverage limited resources and address problems and help clients more effectively.</a:t>
            </a:r>
          </a:p>
          <a:p>
            <a:pPr marL="0" marR="0" lvl="0" indent="0" algn="l" rtl="0">
              <a:spcBef>
                <a:spcPts val="0"/>
              </a:spcBef>
              <a:buSzPct val="25000"/>
              <a:buNone/>
            </a:pPr>
            <a:r>
              <a:rPr lang="en-US" sz="1200" b="0" i="0" u="none" strike="noStrike" cap="none" baseline="0" dirty="0">
                <a:solidFill>
                  <a:schemeClr val="dk1"/>
                </a:solidFill>
                <a:latin typeface="Cantarell"/>
                <a:ea typeface="Cantarell"/>
                <a:cs typeface="Cantarell"/>
                <a:sym typeface="Cantarell"/>
              </a:rPr>
              <a:t>This seems to be the clear trend, so now is a good time to jump on the bandwagon!</a:t>
            </a:r>
          </a:p>
          <a:p>
            <a:pPr marL="0" marR="0" lvl="0" indent="0" algn="l" rtl="0">
              <a:spcBef>
                <a:spcPts val="0"/>
              </a:spcBef>
              <a:buSzPct val="25000"/>
              <a:buNone/>
            </a:pPr>
            <a:r>
              <a:rPr lang="en-US" sz="1200" b="0" i="0" u="none" strike="noStrike" cap="none" baseline="0" dirty="0">
                <a:solidFill>
                  <a:schemeClr val="dk1"/>
                </a:solidFill>
                <a:latin typeface="Cantarell"/>
                <a:ea typeface="Cantarell"/>
                <a:cs typeface="Cantarell"/>
                <a:sym typeface="Cantarell"/>
              </a:rPr>
              <a:t>A lot of lawyering now takes place in field of regulatory compliance, and statutes, so it’s not what we’ve traditionally thought of as litigation or even transactional, but really compliance, statutory interpretation:  IP, environmental, health, pharm, so need that rigor and training across the company</a:t>
            </a:r>
          </a:p>
          <a:p>
            <a:pPr marL="0" marR="0" lvl="0" indent="0" algn="l" rtl="0">
              <a:spcBef>
                <a:spcPts val="0"/>
              </a:spcBef>
              <a:buNone/>
            </a:pPr>
            <a:endParaRPr sz="1200" b="0" i="0" u="none" strike="noStrike" cap="none" baseline="0" dirty="0">
              <a:solidFill>
                <a:schemeClr val="dk1"/>
              </a:solidFill>
              <a:latin typeface="Cantarell"/>
              <a:ea typeface="Cantarell"/>
              <a:cs typeface="Cantarell"/>
              <a:sym typeface="Cantarell"/>
            </a:endParaRPr>
          </a:p>
          <a:p>
            <a:pPr marL="0" marR="0" lvl="0" indent="0" algn="l" rtl="0">
              <a:spcBef>
                <a:spcPts val="0"/>
              </a:spcBef>
              <a:buSzPct val="25000"/>
              <a:buNone/>
            </a:pPr>
            <a:r>
              <a:rPr lang="en-US" sz="1200" b="0" i="0" u="none" strike="noStrike" cap="none" baseline="0" dirty="0">
                <a:solidFill>
                  <a:schemeClr val="dk1"/>
                </a:solidFill>
                <a:latin typeface="Cantarell"/>
                <a:ea typeface="Cantarell"/>
                <a:cs typeface="Cantarell"/>
                <a:sym typeface="Cantarell"/>
              </a:rPr>
              <a:t>Systemic change work by its nature implicates multiple perspectives. </a:t>
            </a:r>
          </a:p>
          <a:p>
            <a:pPr marL="0" marR="0" lvl="0" indent="0" algn="l" rtl="0">
              <a:spcBef>
                <a:spcPts val="0"/>
              </a:spcBef>
              <a:buNone/>
            </a:pPr>
            <a:endParaRPr sz="1200" b="0" i="0" u="none" strike="noStrike" cap="none" baseline="0" dirty="0">
              <a:solidFill>
                <a:schemeClr val="dk1"/>
              </a:solidFill>
              <a:latin typeface="Cantarell"/>
              <a:ea typeface="Cantarell"/>
              <a:cs typeface="Cantarell"/>
              <a:sym typeface="Cantarell"/>
            </a:endParaRPr>
          </a:p>
          <a:p>
            <a:pPr marL="0" marR="0" lvl="0" indent="0" algn="l" rtl="0">
              <a:spcBef>
                <a:spcPts val="0"/>
              </a:spcBef>
              <a:buNone/>
            </a:pPr>
            <a:endParaRPr sz="1200" b="0" i="0" u="none" strike="noStrike" cap="none" baseline="0" dirty="0">
              <a:solidFill>
                <a:schemeClr val="dk1"/>
              </a:solidFill>
              <a:latin typeface="Cantarell"/>
              <a:ea typeface="Cantarell"/>
              <a:cs typeface="Cantarell"/>
              <a:sym typeface="Cantarell"/>
            </a:endParaRPr>
          </a:p>
        </p:txBody>
      </p:sp>
      <p:sp>
        <p:nvSpPr>
          <p:cNvPr id="154" name="Shape 154"/>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ntarell"/>
                <a:ea typeface="Cantarell"/>
                <a:cs typeface="Cantarell"/>
                <a:sym typeface="Cantarell"/>
              </a:rPr>
              <a:t>7</a:t>
            </a:fld>
            <a:endParaRPr lang="en-US" sz="1200" b="0" i="0" u="none" strike="noStrike" cap="none" baseline="0" dirty="0">
              <a:solidFill>
                <a:schemeClr val="dk1"/>
              </a:solidFill>
              <a:latin typeface="Cantarell"/>
              <a:ea typeface="Cantarell"/>
              <a:cs typeface="Cantarell"/>
              <a:sym typeface="Cantarell"/>
            </a:endParaRPr>
          </a:p>
        </p:txBody>
      </p:sp>
    </p:spTree>
    <p:extLst>
      <p:ext uri="{BB962C8B-B14F-4D97-AF65-F5344CB8AC3E}">
        <p14:creationId xmlns:p14="http://schemas.microsoft.com/office/powerpoint/2010/main" val="4018337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60" name="Shape 160"/>
          <p:cNvSpPr txBox="1">
            <a:spLocks noGrp="1"/>
          </p:cNvSpPr>
          <p:nvPr>
            <p:ph type="body" idx="1"/>
          </p:nvPr>
        </p:nvSpPr>
        <p:spPr>
          <a:xfrm>
            <a:off x="685800" y="4400550"/>
            <a:ext cx="5486399" cy="3086099"/>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dirty="0">
              <a:solidFill>
                <a:schemeClr val="dk1"/>
              </a:solidFill>
              <a:latin typeface="Cantarell"/>
              <a:ea typeface="Cantarell"/>
              <a:cs typeface="Cantarell"/>
              <a:sym typeface="Cantarell"/>
            </a:endParaRPr>
          </a:p>
        </p:txBody>
      </p:sp>
      <p:sp>
        <p:nvSpPr>
          <p:cNvPr id="161" name="Shape 161"/>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ntarell"/>
                <a:ea typeface="Cantarell"/>
                <a:cs typeface="Cantarell"/>
                <a:sym typeface="Cantarell"/>
              </a:rPr>
              <a:t>8</a:t>
            </a:fld>
            <a:endParaRPr lang="en-US" sz="1200" b="0" i="0" u="none" strike="noStrike" cap="none" baseline="0" dirty="0">
              <a:solidFill>
                <a:schemeClr val="dk1"/>
              </a:solidFill>
              <a:latin typeface="Cantarell"/>
              <a:ea typeface="Cantarell"/>
              <a:cs typeface="Cantarell"/>
              <a:sym typeface="Cantarell"/>
            </a:endParaRPr>
          </a:p>
        </p:txBody>
      </p:sp>
    </p:spTree>
    <p:extLst>
      <p:ext uri="{BB962C8B-B14F-4D97-AF65-F5344CB8AC3E}">
        <p14:creationId xmlns:p14="http://schemas.microsoft.com/office/powerpoint/2010/main" val="3053604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68" name="Shape 168"/>
          <p:cNvSpPr txBox="1">
            <a:spLocks noGrp="1"/>
          </p:cNvSpPr>
          <p:nvPr>
            <p:ph type="body" idx="1"/>
          </p:nvPr>
        </p:nvSpPr>
        <p:spPr>
          <a:xfrm>
            <a:off x="685800" y="4400550"/>
            <a:ext cx="5486399" cy="3086099"/>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dirty="0">
              <a:solidFill>
                <a:schemeClr val="dk1"/>
              </a:solidFill>
              <a:latin typeface="Cantarell"/>
              <a:ea typeface="Cantarell"/>
              <a:cs typeface="Cantarell"/>
              <a:sym typeface="Cantarell"/>
            </a:endParaRPr>
          </a:p>
        </p:txBody>
      </p:sp>
      <p:sp>
        <p:nvSpPr>
          <p:cNvPr id="169" name="Shape 16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ntarell"/>
                <a:ea typeface="Cantarell"/>
                <a:cs typeface="Cantarell"/>
                <a:sym typeface="Cantarell"/>
              </a:rPr>
              <a:t>9</a:t>
            </a:fld>
            <a:endParaRPr lang="en-US" sz="1200" b="0" i="0" u="none" strike="noStrike" cap="none" baseline="0" dirty="0">
              <a:solidFill>
                <a:schemeClr val="dk1"/>
              </a:solidFill>
              <a:latin typeface="Cantarell"/>
              <a:ea typeface="Cantarell"/>
              <a:cs typeface="Cantarell"/>
              <a:sym typeface="Cantarell"/>
            </a:endParaRPr>
          </a:p>
        </p:txBody>
      </p:sp>
    </p:spTree>
    <p:extLst>
      <p:ext uri="{BB962C8B-B14F-4D97-AF65-F5344CB8AC3E}">
        <p14:creationId xmlns:p14="http://schemas.microsoft.com/office/powerpoint/2010/main" val="25084619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6"/>
        <p:cNvGrpSpPr/>
        <p:nvPr/>
      </p:nvGrpSpPr>
      <p:grpSpPr>
        <a:xfrm>
          <a:off x="0" y="0"/>
          <a:ext cx="0" cy="0"/>
          <a:chOff x="0" y="0"/>
          <a:chExt cx="0" cy="0"/>
        </a:xfrm>
      </p:grpSpPr>
      <p:pic>
        <p:nvPicPr>
          <p:cNvPr id="17" name="Shape 17"/>
          <p:cNvPicPr preferRelativeResize="0"/>
          <p:nvPr/>
        </p:nvPicPr>
        <p:blipFill rotWithShape="1">
          <a:blip r:embed="rId2">
            <a:alphaModFix/>
          </a:blip>
          <a:srcRect/>
          <a:stretch/>
        </p:blipFill>
        <p:spPr>
          <a:xfrm>
            <a:off x="1651" y="0"/>
            <a:ext cx="12188698" cy="4799299"/>
          </a:xfrm>
          <a:prstGeom prst="rect">
            <a:avLst/>
          </a:prstGeom>
          <a:noFill/>
          <a:ln>
            <a:noFill/>
          </a:ln>
        </p:spPr>
      </p:pic>
      <p:sp>
        <p:nvSpPr>
          <p:cNvPr id="18" name="Shape 18"/>
          <p:cNvSpPr/>
          <p:nvPr/>
        </p:nvSpPr>
        <p:spPr>
          <a:xfrm>
            <a:off x="-1" y="4754880"/>
            <a:ext cx="12192001" cy="2103120"/>
          </a:xfrm>
          <a:prstGeom prst="rect">
            <a:avLst/>
          </a:prstGeom>
          <a:gradFill>
            <a:gsLst>
              <a:gs pos="0">
                <a:schemeClr val="dk2"/>
              </a:gs>
              <a:gs pos="100000">
                <a:srgbClr val="1C243C"/>
              </a:gs>
            </a:gsLst>
            <a:path path="circle">
              <a:fillToRect l="50000" t="50000" r="50000" b="50000"/>
            </a:path>
            <a:tileRect/>
          </a:gra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Font typeface="Cantarell"/>
              <a:buNone/>
            </a:pPr>
            <a:endParaRPr sz="1800" b="0" i="0" u="none" strike="noStrike" cap="none" baseline="0">
              <a:solidFill>
                <a:srgbClr val="FFFFFF"/>
              </a:solidFill>
              <a:latin typeface="Arial"/>
              <a:ea typeface="Arial"/>
              <a:cs typeface="Arial"/>
              <a:sym typeface="Arial"/>
            </a:endParaRPr>
          </a:p>
        </p:txBody>
      </p:sp>
      <p:sp>
        <p:nvSpPr>
          <p:cNvPr id="19" name="Shape 19"/>
          <p:cNvSpPr/>
          <p:nvPr/>
        </p:nvSpPr>
        <p:spPr>
          <a:xfrm>
            <a:off x="-126" y="4724400"/>
            <a:ext cx="12188826" cy="76199"/>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ntarell"/>
              <a:ea typeface="Cantarell"/>
              <a:cs typeface="Cantarell"/>
              <a:sym typeface="Cantarell"/>
            </a:endParaRPr>
          </a:p>
        </p:txBody>
      </p:sp>
      <p:sp>
        <p:nvSpPr>
          <p:cNvPr id="20" name="Shape 20"/>
          <p:cNvSpPr txBox="1">
            <a:spLocks noGrp="1"/>
          </p:cNvSpPr>
          <p:nvPr>
            <p:ph type="ctrTitle"/>
          </p:nvPr>
        </p:nvSpPr>
        <p:spPr>
          <a:xfrm>
            <a:off x="1523999" y="4800600"/>
            <a:ext cx="9144001" cy="1143000"/>
          </a:xfrm>
          <a:prstGeom prst="rect">
            <a:avLst/>
          </a:prstGeom>
          <a:noFill/>
          <a:ln>
            <a:noFill/>
          </a:ln>
        </p:spPr>
        <p:txBody>
          <a:bodyPr lIns="91425" tIns="91425" rIns="91425" bIns="91425" anchor="b" anchorCtr="0"/>
          <a:lstStyle>
            <a:lvl1pPr marL="0" marR="0" indent="0" algn="ctr" rtl="0">
              <a:lnSpc>
                <a:spcPct val="90000"/>
              </a:lnSpc>
              <a:spcBef>
                <a:spcPts val="0"/>
              </a:spcBef>
              <a:buClr>
                <a:schemeClr val="lt1"/>
              </a:buClr>
              <a:buFont typeface="Arial"/>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1" name="Shape 21"/>
          <p:cNvSpPr txBox="1">
            <a:spLocks noGrp="1"/>
          </p:cNvSpPr>
          <p:nvPr>
            <p:ph type="subTitle" idx="1"/>
          </p:nvPr>
        </p:nvSpPr>
        <p:spPr>
          <a:xfrm>
            <a:off x="1522412" y="5943600"/>
            <a:ext cx="9144001" cy="762000"/>
          </a:xfrm>
          <a:prstGeom prst="rect">
            <a:avLst/>
          </a:prstGeom>
          <a:noFill/>
          <a:ln>
            <a:noFill/>
          </a:ln>
        </p:spPr>
        <p:txBody>
          <a:bodyPr lIns="91425" tIns="91425" rIns="91425" bIns="91425" anchor="t" anchorCtr="0"/>
          <a:lstStyle>
            <a:lvl1pPr marL="0" marR="0" indent="0" algn="ctr" rtl="0">
              <a:lnSpc>
                <a:spcPct val="90000"/>
              </a:lnSpc>
              <a:spcBef>
                <a:spcPts val="0"/>
              </a:spcBef>
              <a:buClr>
                <a:schemeClr val="dk2"/>
              </a:buClr>
              <a:buFont typeface="Arial"/>
              <a:buNone/>
              <a:defRPr/>
            </a:lvl1pPr>
            <a:lvl2pPr marL="457200" marR="0" indent="0" algn="ctr" rtl="0">
              <a:lnSpc>
                <a:spcPct val="90000"/>
              </a:lnSpc>
              <a:spcBef>
                <a:spcPts val="1000"/>
              </a:spcBef>
              <a:buClr>
                <a:schemeClr val="dk2"/>
              </a:buClr>
              <a:buFont typeface="Arial"/>
              <a:buNone/>
              <a:defRPr/>
            </a:lvl2pPr>
            <a:lvl3pPr marL="914400" marR="0" indent="0" algn="ctr" rtl="0">
              <a:lnSpc>
                <a:spcPct val="90000"/>
              </a:lnSpc>
              <a:spcBef>
                <a:spcPts val="800"/>
              </a:spcBef>
              <a:buClr>
                <a:schemeClr val="dk2"/>
              </a:buClr>
              <a:buFont typeface="Arial"/>
              <a:buNone/>
              <a:defRPr/>
            </a:lvl3pPr>
            <a:lvl4pPr marL="1371600" marR="0" indent="0" algn="ctr" rtl="0">
              <a:lnSpc>
                <a:spcPct val="90000"/>
              </a:lnSpc>
              <a:spcBef>
                <a:spcPts val="800"/>
              </a:spcBef>
              <a:buClr>
                <a:schemeClr val="dk2"/>
              </a:buClr>
              <a:buFont typeface="Arial"/>
              <a:buNone/>
              <a:defRPr/>
            </a:lvl4pPr>
            <a:lvl5pPr marL="1828800" marR="0" indent="0" algn="ctr" rtl="0">
              <a:lnSpc>
                <a:spcPct val="90000"/>
              </a:lnSpc>
              <a:spcBef>
                <a:spcPts val="800"/>
              </a:spcBef>
              <a:buClr>
                <a:schemeClr val="dk2"/>
              </a:buClr>
              <a:buFont typeface="Arial"/>
              <a:buNone/>
              <a:defRPr/>
            </a:lvl5pPr>
            <a:lvl6pPr marL="2286000" marR="0" indent="0" algn="ctr" rtl="0">
              <a:lnSpc>
                <a:spcPct val="90000"/>
              </a:lnSpc>
              <a:spcBef>
                <a:spcPts val="800"/>
              </a:spcBef>
              <a:buClr>
                <a:schemeClr val="dk2"/>
              </a:buClr>
              <a:buFont typeface="Arial"/>
              <a:buNone/>
              <a:defRPr/>
            </a:lvl6pPr>
            <a:lvl7pPr marL="2743200" marR="0" indent="0" algn="ctr" rtl="0">
              <a:lnSpc>
                <a:spcPct val="90000"/>
              </a:lnSpc>
              <a:spcBef>
                <a:spcPts val="800"/>
              </a:spcBef>
              <a:buClr>
                <a:schemeClr val="dk2"/>
              </a:buClr>
              <a:buFont typeface="Arial"/>
              <a:buNone/>
              <a:defRPr/>
            </a:lvl7pPr>
            <a:lvl8pPr marL="3200400" marR="0" indent="0" algn="ctr" rtl="0">
              <a:lnSpc>
                <a:spcPct val="90000"/>
              </a:lnSpc>
              <a:spcBef>
                <a:spcPts val="800"/>
              </a:spcBef>
              <a:buClr>
                <a:schemeClr val="dk2"/>
              </a:buClr>
              <a:buFont typeface="Arial"/>
              <a:buNone/>
              <a:defRPr/>
            </a:lvl8pPr>
            <a:lvl9pPr marL="3657600" marR="0" indent="0" algn="ctr" rtl="0">
              <a:lnSpc>
                <a:spcPct val="90000"/>
              </a:lnSpc>
              <a:spcBef>
                <a:spcPts val="800"/>
              </a:spcBef>
              <a:buClr>
                <a:schemeClr val="dk2"/>
              </a:buClr>
              <a:buFont typeface="Arial"/>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9"/>
        <p:cNvGrpSpPr/>
        <p:nvPr/>
      </p:nvGrpSpPr>
      <p:grpSpPr>
        <a:xfrm>
          <a:off x="0" y="0"/>
          <a:ext cx="0" cy="0"/>
          <a:chOff x="0" y="0"/>
          <a:chExt cx="0" cy="0"/>
        </a:xfrm>
      </p:grpSpPr>
      <p:sp>
        <p:nvSpPr>
          <p:cNvPr id="80" name="Shape 80"/>
          <p:cNvSpPr txBox="1">
            <a:spLocks noGrp="1"/>
          </p:cNvSpPr>
          <p:nvPr>
            <p:ph type="dt" idx="10"/>
          </p:nvPr>
        </p:nvSpPr>
        <p:spPr>
          <a:xfrm>
            <a:off x="8875775" y="6601967"/>
            <a:ext cx="960119" cy="237744"/>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1" name="Shape 81"/>
          <p:cNvSpPr txBox="1">
            <a:spLocks noGrp="1"/>
          </p:cNvSpPr>
          <p:nvPr>
            <p:ph type="ftr" idx="11"/>
          </p:nvPr>
        </p:nvSpPr>
        <p:spPr>
          <a:xfrm>
            <a:off x="1341120" y="6601967"/>
            <a:ext cx="7159752" cy="237744"/>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2" name="Shape 82"/>
          <p:cNvSpPr txBox="1">
            <a:spLocks noGrp="1"/>
          </p:cNvSpPr>
          <p:nvPr>
            <p:ph type="sldNum" idx="12"/>
          </p:nvPr>
        </p:nvSpPr>
        <p:spPr>
          <a:xfrm>
            <a:off x="10210800" y="6601967"/>
            <a:ext cx="640079" cy="237744"/>
          </a:xfrm>
          <a:prstGeom prst="rect">
            <a:avLst/>
          </a:prstGeom>
          <a:noFill/>
          <a:ln>
            <a:noFill/>
          </a:ln>
        </p:spPr>
        <p:txBody>
          <a:bodyPr lIns="91425" tIns="45700" rIns="91425" bIns="45700" anchor="ctr" anchorCtr="0">
            <a:noAutofit/>
          </a:bodyPr>
          <a:lstStyle>
            <a:lvl1pPr marL="0" marR="0" indent="0" algn="r" rtl="0">
              <a:spcBef>
                <a:spcPts val="0"/>
              </a:spcBef>
              <a:buNone/>
              <a:defRPr sz="800" b="0" i="0" u="none" strike="noStrike" cap="none" baseline="0">
                <a:solidFill>
                  <a:schemeClr val="dk2"/>
                </a:solidFill>
                <a:latin typeface="Cantarell"/>
                <a:ea typeface="Cantarell"/>
                <a:cs typeface="Cantarell"/>
                <a:sym typeface="Cantarell"/>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ontent with Caption">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760412" y="2362200"/>
            <a:ext cx="3200399" cy="1990724"/>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5" name="Shape 85"/>
          <p:cNvSpPr txBox="1">
            <a:spLocks noGrp="1"/>
          </p:cNvSpPr>
          <p:nvPr>
            <p:ph type="body" idx="1"/>
          </p:nvPr>
        </p:nvSpPr>
        <p:spPr>
          <a:xfrm>
            <a:off x="4494212" y="685800"/>
            <a:ext cx="7239001" cy="548639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6" name="Shape 86"/>
          <p:cNvSpPr txBox="1">
            <a:spLocks noGrp="1"/>
          </p:cNvSpPr>
          <p:nvPr>
            <p:ph type="body" idx="2"/>
          </p:nvPr>
        </p:nvSpPr>
        <p:spPr>
          <a:xfrm>
            <a:off x="760412" y="4367307"/>
            <a:ext cx="3200399" cy="1622012"/>
          </a:xfrm>
          <a:prstGeom prst="rect">
            <a:avLst/>
          </a:prstGeom>
          <a:noFill/>
          <a:ln>
            <a:noFill/>
          </a:ln>
        </p:spPr>
        <p:txBody>
          <a:bodyPr lIns="91425" tIns="91425" rIns="91425" bIns="91425" anchor="t" anchorCtr="0"/>
          <a:lstStyle>
            <a:lvl1pPr marL="0" indent="0" rtl="0">
              <a:spcBef>
                <a:spcPts val="1200"/>
              </a:spcBef>
              <a:buFont typeface="Cantarell"/>
              <a:buNone/>
              <a:defRPr/>
            </a:lvl1pPr>
            <a:lvl2pPr marL="457200" indent="0" rtl="0">
              <a:spcBef>
                <a:spcPts val="0"/>
              </a:spcBef>
              <a:buFont typeface="Cantarell"/>
              <a:buNone/>
              <a:defRPr/>
            </a:lvl2pPr>
            <a:lvl3pPr marL="914400" indent="0" rtl="0">
              <a:spcBef>
                <a:spcPts val="0"/>
              </a:spcBef>
              <a:buFont typeface="Cantarell"/>
              <a:buNone/>
              <a:defRPr/>
            </a:lvl3pPr>
            <a:lvl4pPr marL="1371600" indent="0" rtl="0">
              <a:spcBef>
                <a:spcPts val="0"/>
              </a:spcBef>
              <a:buFont typeface="Cantarell"/>
              <a:buNone/>
              <a:defRPr/>
            </a:lvl4pPr>
            <a:lvl5pPr marL="1828800" indent="0" rtl="0">
              <a:spcBef>
                <a:spcPts val="0"/>
              </a:spcBef>
              <a:buFont typeface="Cantarell"/>
              <a:buNone/>
              <a:defRPr/>
            </a:lvl5pPr>
            <a:lvl6pPr marL="2286000" indent="0" rtl="0">
              <a:spcBef>
                <a:spcPts val="0"/>
              </a:spcBef>
              <a:buFont typeface="Cantarell"/>
              <a:buNone/>
              <a:defRPr/>
            </a:lvl6pPr>
            <a:lvl7pPr marL="2743200" indent="0" rtl="0">
              <a:spcBef>
                <a:spcPts val="0"/>
              </a:spcBef>
              <a:buFont typeface="Cantarell"/>
              <a:buNone/>
              <a:defRPr/>
            </a:lvl7pPr>
            <a:lvl8pPr marL="3200400" indent="0" rtl="0">
              <a:spcBef>
                <a:spcPts val="0"/>
              </a:spcBef>
              <a:buFont typeface="Cantarell"/>
              <a:buNone/>
              <a:defRPr/>
            </a:lvl8pPr>
            <a:lvl9pPr marL="3657600" indent="0" rtl="0">
              <a:spcBef>
                <a:spcPts val="0"/>
              </a:spcBef>
              <a:buFont typeface="Cantarell"/>
              <a:buNone/>
              <a:defRPr/>
            </a:lvl9pPr>
          </a:lstStyle>
          <a:p>
            <a:endParaRPr/>
          </a:p>
        </p:txBody>
      </p:sp>
      <p:sp>
        <p:nvSpPr>
          <p:cNvPr id="87" name="Shape 87"/>
          <p:cNvSpPr txBox="1">
            <a:spLocks noGrp="1"/>
          </p:cNvSpPr>
          <p:nvPr>
            <p:ph type="dt" idx="10"/>
          </p:nvPr>
        </p:nvSpPr>
        <p:spPr>
          <a:xfrm>
            <a:off x="8875775" y="6601967"/>
            <a:ext cx="960119" cy="237744"/>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8" name="Shape 88"/>
          <p:cNvSpPr txBox="1">
            <a:spLocks noGrp="1"/>
          </p:cNvSpPr>
          <p:nvPr>
            <p:ph type="ftr" idx="11"/>
          </p:nvPr>
        </p:nvSpPr>
        <p:spPr>
          <a:xfrm>
            <a:off x="1341120" y="6601967"/>
            <a:ext cx="7159752" cy="237744"/>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9" name="Shape 89"/>
          <p:cNvSpPr txBox="1">
            <a:spLocks noGrp="1"/>
          </p:cNvSpPr>
          <p:nvPr>
            <p:ph type="sldNum" idx="12"/>
          </p:nvPr>
        </p:nvSpPr>
        <p:spPr>
          <a:xfrm>
            <a:off x="10210800" y="6601967"/>
            <a:ext cx="640079" cy="237744"/>
          </a:xfrm>
          <a:prstGeom prst="rect">
            <a:avLst/>
          </a:prstGeom>
          <a:noFill/>
          <a:ln>
            <a:noFill/>
          </a:ln>
        </p:spPr>
        <p:txBody>
          <a:bodyPr lIns="91425" tIns="45700" rIns="91425" bIns="45700" anchor="ctr" anchorCtr="0">
            <a:noAutofit/>
          </a:bodyPr>
          <a:lstStyle>
            <a:lvl1pPr marL="0" marR="0" indent="0" algn="r" rtl="0">
              <a:spcBef>
                <a:spcPts val="0"/>
              </a:spcBef>
              <a:buNone/>
              <a:defRPr sz="800" b="0" i="0" u="none" strike="noStrike" cap="none" baseline="0">
                <a:solidFill>
                  <a:schemeClr val="lt2"/>
                </a:solidFill>
                <a:latin typeface="Cantarell"/>
                <a:ea typeface="Cantarell"/>
                <a:cs typeface="Cantarell"/>
                <a:sym typeface="Cantarell"/>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1341120" y="467360"/>
            <a:ext cx="9509759" cy="1233424"/>
          </a:xfrm>
          <a:prstGeom prst="rect">
            <a:avLst/>
          </a:prstGeom>
          <a:noFill/>
          <a:ln>
            <a:noFill/>
          </a:ln>
        </p:spPr>
        <p:txBody>
          <a:bodyPr lIns="91425" tIns="91425" rIns="91425" bIns="91425" anchor="b" anchorCtr="0"/>
          <a:lstStyle>
            <a:lvl1pPr marL="0" indent="0" algn="l" rtl="0">
              <a:lnSpc>
                <a:spcPct val="90000"/>
              </a:lnSpc>
              <a:spcBef>
                <a:spcPts val="0"/>
              </a:spcBef>
              <a:buClr>
                <a:srgbClr val="1C243C"/>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2" name="Shape 92"/>
          <p:cNvSpPr txBox="1">
            <a:spLocks noGrp="1"/>
          </p:cNvSpPr>
          <p:nvPr>
            <p:ph type="body" idx="1"/>
          </p:nvPr>
        </p:nvSpPr>
        <p:spPr>
          <a:xfrm rot="5400000">
            <a:off x="4032186" y="-789114"/>
            <a:ext cx="4127627" cy="9509759"/>
          </a:xfrm>
          <a:prstGeom prst="rect">
            <a:avLst/>
          </a:prstGeom>
          <a:noFill/>
          <a:ln>
            <a:noFill/>
          </a:ln>
        </p:spPr>
        <p:txBody>
          <a:bodyPr lIns="91425" tIns="91425" rIns="91425" bIns="91425" anchor="t" anchorCtr="0"/>
          <a:lstStyle>
            <a:lvl1pPr marL="274320" indent="-109220" algn="l" rtl="0">
              <a:lnSpc>
                <a:spcPct val="90000"/>
              </a:lnSpc>
              <a:spcBef>
                <a:spcPts val="1800"/>
              </a:spcBef>
              <a:buClr>
                <a:schemeClr val="dk2"/>
              </a:buClr>
              <a:buFont typeface="Arial"/>
              <a:buChar char="▪"/>
              <a:defRPr/>
            </a:lvl1pPr>
            <a:lvl2pPr marL="594360" indent="-124459" algn="l" rtl="0">
              <a:lnSpc>
                <a:spcPct val="90000"/>
              </a:lnSpc>
              <a:spcBef>
                <a:spcPts val="1000"/>
              </a:spcBef>
              <a:buClr>
                <a:schemeClr val="dk2"/>
              </a:buClr>
              <a:buFont typeface="Arial"/>
              <a:buChar char="▪"/>
              <a:defRPr/>
            </a:lvl2pPr>
            <a:lvl3pPr marL="914400" indent="-127000" algn="l" rtl="0">
              <a:lnSpc>
                <a:spcPct val="90000"/>
              </a:lnSpc>
              <a:spcBef>
                <a:spcPts val="800"/>
              </a:spcBef>
              <a:buClr>
                <a:schemeClr val="dk2"/>
              </a:buClr>
              <a:buFont typeface="Arial"/>
              <a:buChar char="▪"/>
              <a:defRPr/>
            </a:lvl3pPr>
            <a:lvl4pPr marL="1234440" indent="-142239" algn="l" rtl="0">
              <a:lnSpc>
                <a:spcPct val="90000"/>
              </a:lnSpc>
              <a:spcBef>
                <a:spcPts val="800"/>
              </a:spcBef>
              <a:buClr>
                <a:schemeClr val="dk2"/>
              </a:buClr>
              <a:buFont typeface="Arial"/>
              <a:buChar char="▪"/>
              <a:defRPr/>
            </a:lvl4pPr>
            <a:lvl5pPr marL="1554480" indent="-144780" algn="l" rtl="0">
              <a:lnSpc>
                <a:spcPct val="90000"/>
              </a:lnSpc>
              <a:spcBef>
                <a:spcPts val="800"/>
              </a:spcBef>
              <a:buClr>
                <a:schemeClr val="dk2"/>
              </a:buClr>
              <a:buFont typeface="Arial"/>
              <a:buChar char="▪"/>
              <a:defRPr/>
            </a:lvl5pPr>
            <a:lvl6pPr marL="1874520" indent="-147320" algn="l" rtl="0">
              <a:lnSpc>
                <a:spcPct val="90000"/>
              </a:lnSpc>
              <a:spcBef>
                <a:spcPts val="800"/>
              </a:spcBef>
              <a:buClr>
                <a:schemeClr val="dk2"/>
              </a:buClr>
              <a:buFont typeface="Arial"/>
              <a:buChar char="▪"/>
              <a:defRPr/>
            </a:lvl6pPr>
            <a:lvl7pPr marL="2194560" indent="-149860" algn="l" rtl="0">
              <a:lnSpc>
                <a:spcPct val="90000"/>
              </a:lnSpc>
              <a:spcBef>
                <a:spcPts val="800"/>
              </a:spcBef>
              <a:buClr>
                <a:schemeClr val="dk2"/>
              </a:buClr>
              <a:buFont typeface="Arial"/>
              <a:buChar char="▪"/>
              <a:defRPr/>
            </a:lvl7pPr>
            <a:lvl8pPr marL="2514600" indent="-139700" algn="l" rtl="0">
              <a:lnSpc>
                <a:spcPct val="90000"/>
              </a:lnSpc>
              <a:spcBef>
                <a:spcPts val="800"/>
              </a:spcBef>
              <a:buClr>
                <a:schemeClr val="dk2"/>
              </a:buClr>
              <a:buFont typeface="Arial"/>
              <a:buChar char="▪"/>
              <a:defRPr/>
            </a:lvl8pPr>
            <a:lvl9pPr marL="2834640" indent="-142239" algn="l" rtl="0">
              <a:lnSpc>
                <a:spcPct val="90000"/>
              </a:lnSpc>
              <a:spcBef>
                <a:spcPts val="800"/>
              </a:spcBef>
              <a:buClr>
                <a:schemeClr val="dk2"/>
              </a:buClr>
              <a:buFont typeface="Arial"/>
              <a:buChar char="▪"/>
              <a:defRPr/>
            </a:lvl9pPr>
          </a:lstStyle>
          <a:p>
            <a:endParaRPr/>
          </a:p>
        </p:txBody>
      </p:sp>
      <p:sp>
        <p:nvSpPr>
          <p:cNvPr id="93" name="Shape 93"/>
          <p:cNvSpPr txBox="1">
            <a:spLocks noGrp="1"/>
          </p:cNvSpPr>
          <p:nvPr>
            <p:ph type="dt" idx="10"/>
          </p:nvPr>
        </p:nvSpPr>
        <p:spPr>
          <a:xfrm>
            <a:off x="8875775" y="6601967"/>
            <a:ext cx="960119" cy="237744"/>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4" name="Shape 94"/>
          <p:cNvSpPr txBox="1">
            <a:spLocks noGrp="1"/>
          </p:cNvSpPr>
          <p:nvPr>
            <p:ph type="ftr" idx="11"/>
          </p:nvPr>
        </p:nvSpPr>
        <p:spPr>
          <a:xfrm>
            <a:off x="1341120" y="6601967"/>
            <a:ext cx="7159752" cy="237744"/>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5" name="Shape 95"/>
          <p:cNvSpPr txBox="1">
            <a:spLocks noGrp="1"/>
          </p:cNvSpPr>
          <p:nvPr>
            <p:ph type="sldNum" idx="12"/>
          </p:nvPr>
        </p:nvSpPr>
        <p:spPr>
          <a:xfrm>
            <a:off x="10210800" y="6601967"/>
            <a:ext cx="640079" cy="237744"/>
          </a:xfrm>
          <a:prstGeom prst="rect">
            <a:avLst/>
          </a:prstGeom>
          <a:noFill/>
          <a:ln>
            <a:noFill/>
          </a:ln>
        </p:spPr>
        <p:txBody>
          <a:bodyPr lIns="91425" tIns="45700" rIns="91425" bIns="45700" anchor="ctr" anchorCtr="0">
            <a:noAutofit/>
          </a:bodyPr>
          <a:lstStyle>
            <a:lvl1pPr marL="0" marR="0" indent="0" algn="r" rtl="0">
              <a:spcBef>
                <a:spcPts val="0"/>
              </a:spcBef>
              <a:buNone/>
              <a:defRPr sz="800" b="0" i="0" u="none" strike="noStrike" cap="none" baseline="0">
                <a:solidFill>
                  <a:schemeClr val="lt2"/>
                </a:solidFill>
                <a:latin typeface="Cantarell"/>
                <a:ea typeface="Cantarell"/>
                <a:cs typeface="Cantarell"/>
                <a:sym typeface="Cantarell"/>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96"/>
        <p:cNvGrpSpPr/>
        <p:nvPr/>
      </p:nvGrpSpPr>
      <p:grpSpPr>
        <a:xfrm>
          <a:off x="0" y="0"/>
          <a:ext cx="0" cy="0"/>
          <a:chOff x="0" y="0"/>
          <a:chExt cx="0" cy="0"/>
        </a:xfrm>
      </p:grpSpPr>
      <p:sp>
        <p:nvSpPr>
          <p:cNvPr id="97" name="Shape 97"/>
          <p:cNvSpPr txBox="1">
            <a:spLocks noGrp="1"/>
          </p:cNvSpPr>
          <p:nvPr>
            <p:ph type="title"/>
          </p:nvPr>
        </p:nvSpPr>
        <p:spPr>
          <a:xfrm rot="5400000">
            <a:off x="7090568" y="1908969"/>
            <a:ext cx="5897562" cy="2628899"/>
          </a:xfrm>
          <a:prstGeom prst="rect">
            <a:avLst/>
          </a:prstGeom>
          <a:noFill/>
          <a:ln>
            <a:noFill/>
          </a:ln>
        </p:spPr>
        <p:txBody>
          <a:bodyPr lIns="91425" tIns="91425" rIns="91425" bIns="91425" anchor="b" anchorCtr="0"/>
          <a:lstStyle>
            <a:lvl1pPr marL="0" indent="0" algn="l" rtl="0">
              <a:lnSpc>
                <a:spcPct val="90000"/>
              </a:lnSpc>
              <a:spcBef>
                <a:spcPts val="0"/>
              </a:spcBef>
              <a:buClr>
                <a:srgbClr val="1C243C"/>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8" name="Shape 98"/>
          <p:cNvSpPr txBox="1">
            <a:spLocks noGrp="1"/>
          </p:cNvSpPr>
          <p:nvPr>
            <p:ph type="body" idx="1"/>
          </p:nvPr>
        </p:nvSpPr>
        <p:spPr>
          <a:xfrm rot="5400000">
            <a:off x="1756568" y="-643730"/>
            <a:ext cx="5897562" cy="7734299"/>
          </a:xfrm>
          <a:prstGeom prst="rect">
            <a:avLst/>
          </a:prstGeom>
          <a:noFill/>
          <a:ln>
            <a:noFill/>
          </a:ln>
        </p:spPr>
        <p:txBody>
          <a:bodyPr lIns="91425" tIns="91425" rIns="91425" bIns="91425" anchor="t" anchorCtr="0"/>
          <a:lstStyle>
            <a:lvl1pPr marL="274320" indent="-109220" algn="l" rtl="0">
              <a:lnSpc>
                <a:spcPct val="90000"/>
              </a:lnSpc>
              <a:spcBef>
                <a:spcPts val="1800"/>
              </a:spcBef>
              <a:buClr>
                <a:schemeClr val="dk2"/>
              </a:buClr>
              <a:buFont typeface="Arial"/>
              <a:buChar char="▪"/>
              <a:defRPr/>
            </a:lvl1pPr>
            <a:lvl2pPr marL="594360" indent="-124459" algn="l" rtl="0">
              <a:lnSpc>
                <a:spcPct val="90000"/>
              </a:lnSpc>
              <a:spcBef>
                <a:spcPts val="1000"/>
              </a:spcBef>
              <a:buClr>
                <a:schemeClr val="dk2"/>
              </a:buClr>
              <a:buFont typeface="Arial"/>
              <a:buChar char="▪"/>
              <a:defRPr/>
            </a:lvl2pPr>
            <a:lvl3pPr marL="914400" indent="-127000" algn="l" rtl="0">
              <a:lnSpc>
                <a:spcPct val="90000"/>
              </a:lnSpc>
              <a:spcBef>
                <a:spcPts val="800"/>
              </a:spcBef>
              <a:buClr>
                <a:schemeClr val="dk2"/>
              </a:buClr>
              <a:buFont typeface="Arial"/>
              <a:buChar char="▪"/>
              <a:defRPr/>
            </a:lvl3pPr>
            <a:lvl4pPr marL="1234440" indent="-142239" algn="l" rtl="0">
              <a:lnSpc>
                <a:spcPct val="90000"/>
              </a:lnSpc>
              <a:spcBef>
                <a:spcPts val="800"/>
              </a:spcBef>
              <a:buClr>
                <a:schemeClr val="dk2"/>
              </a:buClr>
              <a:buFont typeface="Arial"/>
              <a:buChar char="▪"/>
              <a:defRPr/>
            </a:lvl4pPr>
            <a:lvl5pPr marL="1554480" indent="-144780" algn="l" rtl="0">
              <a:lnSpc>
                <a:spcPct val="90000"/>
              </a:lnSpc>
              <a:spcBef>
                <a:spcPts val="800"/>
              </a:spcBef>
              <a:buClr>
                <a:schemeClr val="dk2"/>
              </a:buClr>
              <a:buFont typeface="Arial"/>
              <a:buChar char="▪"/>
              <a:defRPr/>
            </a:lvl5pPr>
            <a:lvl6pPr marL="1874520" indent="-147320" algn="l" rtl="0">
              <a:lnSpc>
                <a:spcPct val="90000"/>
              </a:lnSpc>
              <a:spcBef>
                <a:spcPts val="800"/>
              </a:spcBef>
              <a:buClr>
                <a:schemeClr val="dk2"/>
              </a:buClr>
              <a:buFont typeface="Arial"/>
              <a:buChar char="▪"/>
              <a:defRPr/>
            </a:lvl6pPr>
            <a:lvl7pPr marL="2194560" indent="-149860" algn="l" rtl="0">
              <a:lnSpc>
                <a:spcPct val="90000"/>
              </a:lnSpc>
              <a:spcBef>
                <a:spcPts val="800"/>
              </a:spcBef>
              <a:buClr>
                <a:schemeClr val="dk2"/>
              </a:buClr>
              <a:buFont typeface="Arial"/>
              <a:buChar char="▪"/>
              <a:defRPr/>
            </a:lvl7pPr>
            <a:lvl8pPr marL="2514600" indent="-139700" algn="l" rtl="0">
              <a:lnSpc>
                <a:spcPct val="90000"/>
              </a:lnSpc>
              <a:spcBef>
                <a:spcPts val="800"/>
              </a:spcBef>
              <a:buClr>
                <a:schemeClr val="dk2"/>
              </a:buClr>
              <a:buFont typeface="Arial"/>
              <a:buChar char="▪"/>
              <a:defRPr/>
            </a:lvl8pPr>
            <a:lvl9pPr marL="2834640" indent="-142239" algn="l" rtl="0">
              <a:lnSpc>
                <a:spcPct val="90000"/>
              </a:lnSpc>
              <a:spcBef>
                <a:spcPts val="800"/>
              </a:spcBef>
              <a:buClr>
                <a:schemeClr val="dk2"/>
              </a:buClr>
              <a:buFont typeface="Arial"/>
              <a:buChar char="▪"/>
              <a:defRPr/>
            </a:lvl9pPr>
          </a:lstStyle>
          <a:p>
            <a:endParaRPr/>
          </a:p>
        </p:txBody>
      </p:sp>
      <p:sp>
        <p:nvSpPr>
          <p:cNvPr id="99" name="Shape 99"/>
          <p:cNvSpPr txBox="1">
            <a:spLocks noGrp="1"/>
          </p:cNvSpPr>
          <p:nvPr>
            <p:ph type="dt" idx="10"/>
          </p:nvPr>
        </p:nvSpPr>
        <p:spPr>
          <a:xfrm>
            <a:off x="8875775" y="6601967"/>
            <a:ext cx="960119" cy="237744"/>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00" name="Shape 100"/>
          <p:cNvSpPr txBox="1">
            <a:spLocks noGrp="1"/>
          </p:cNvSpPr>
          <p:nvPr>
            <p:ph type="ftr" idx="11"/>
          </p:nvPr>
        </p:nvSpPr>
        <p:spPr>
          <a:xfrm>
            <a:off x="1341120" y="6601967"/>
            <a:ext cx="7159752" cy="237744"/>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01" name="Shape 101"/>
          <p:cNvSpPr txBox="1">
            <a:spLocks noGrp="1"/>
          </p:cNvSpPr>
          <p:nvPr>
            <p:ph type="sldNum" idx="12"/>
          </p:nvPr>
        </p:nvSpPr>
        <p:spPr>
          <a:xfrm>
            <a:off x="10210800" y="6601967"/>
            <a:ext cx="640079" cy="237744"/>
          </a:xfrm>
          <a:prstGeom prst="rect">
            <a:avLst/>
          </a:prstGeom>
          <a:noFill/>
          <a:ln>
            <a:noFill/>
          </a:ln>
        </p:spPr>
        <p:txBody>
          <a:bodyPr lIns="91425" tIns="45700" rIns="91425" bIns="45700" anchor="ctr" anchorCtr="0">
            <a:noAutofit/>
          </a:bodyPr>
          <a:lstStyle>
            <a:lvl1pPr marL="0" marR="0" indent="0" algn="r" rtl="0">
              <a:spcBef>
                <a:spcPts val="0"/>
              </a:spcBef>
              <a:buNone/>
              <a:defRPr sz="800" b="0" i="0" u="none" strike="noStrike" cap="none" baseline="0">
                <a:solidFill>
                  <a:schemeClr val="lt2"/>
                </a:solidFill>
                <a:latin typeface="Cantarell"/>
                <a:ea typeface="Cantarell"/>
                <a:cs typeface="Cantarell"/>
                <a:sym typeface="Cantarell"/>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1341120" y="467360"/>
            <a:ext cx="9509759" cy="1233424"/>
          </a:xfrm>
          <a:prstGeom prst="rect">
            <a:avLst/>
          </a:prstGeom>
          <a:noFill/>
          <a:ln>
            <a:noFill/>
          </a:ln>
        </p:spPr>
        <p:txBody>
          <a:bodyPr lIns="91425" tIns="91425" rIns="91425" bIns="91425" anchor="b" anchorCtr="0"/>
          <a:lstStyle>
            <a:lvl1pPr marL="0" indent="0" algn="l" rtl="0">
              <a:lnSpc>
                <a:spcPct val="90000"/>
              </a:lnSpc>
              <a:spcBef>
                <a:spcPts val="0"/>
              </a:spcBef>
              <a:buClr>
                <a:srgbClr val="1C243C"/>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 name="Shape 24"/>
          <p:cNvSpPr txBox="1">
            <a:spLocks noGrp="1"/>
          </p:cNvSpPr>
          <p:nvPr>
            <p:ph type="body" idx="1"/>
          </p:nvPr>
        </p:nvSpPr>
        <p:spPr>
          <a:xfrm>
            <a:off x="1341120" y="1901951"/>
            <a:ext cx="9509759" cy="412762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5" name="Shape 25"/>
          <p:cNvSpPr txBox="1">
            <a:spLocks noGrp="1"/>
          </p:cNvSpPr>
          <p:nvPr>
            <p:ph type="dt" idx="10"/>
          </p:nvPr>
        </p:nvSpPr>
        <p:spPr>
          <a:xfrm>
            <a:off x="8875775" y="6601967"/>
            <a:ext cx="960119" cy="237744"/>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6" name="Shape 26"/>
          <p:cNvSpPr txBox="1">
            <a:spLocks noGrp="1"/>
          </p:cNvSpPr>
          <p:nvPr>
            <p:ph type="ftr" idx="11"/>
          </p:nvPr>
        </p:nvSpPr>
        <p:spPr>
          <a:xfrm>
            <a:off x="1341120" y="6601967"/>
            <a:ext cx="7159752" cy="237744"/>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7" name="Shape 27"/>
          <p:cNvSpPr txBox="1">
            <a:spLocks noGrp="1"/>
          </p:cNvSpPr>
          <p:nvPr>
            <p:ph type="sldNum" idx="12"/>
          </p:nvPr>
        </p:nvSpPr>
        <p:spPr>
          <a:xfrm>
            <a:off x="10210800" y="6601967"/>
            <a:ext cx="640079" cy="237744"/>
          </a:xfrm>
          <a:prstGeom prst="rect">
            <a:avLst/>
          </a:prstGeom>
          <a:noFill/>
          <a:ln>
            <a:noFill/>
          </a:ln>
        </p:spPr>
        <p:txBody>
          <a:bodyPr lIns="91425" tIns="45700" rIns="91425" bIns="45700" anchor="ctr" anchorCtr="0">
            <a:noAutofit/>
          </a:bodyPr>
          <a:lstStyle>
            <a:lvl1pPr marL="0" marR="0" indent="0" algn="r" rtl="0">
              <a:spcBef>
                <a:spcPts val="0"/>
              </a:spcBef>
              <a:buNone/>
              <a:defRPr sz="800" b="0" i="0" u="none" strike="noStrike" cap="none" baseline="0">
                <a:solidFill>
                  <a:schemeClr val="lt2"/>
                </a:solidFill>
                <a:latin typeface="Cantarell"/>
                <a:ea typeface="Cantarell"/>
                <a:cs typeface="Cantarell"/>
                <a:sym typeface="Cantarell"/>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Alternate Section Header">
    <p:bg>
      <p:bgPr>
        <a:gradFill>
          <a:gsLst>
            <a:gs pos="0">
              <a:srgbClr val="5F6B8C"/>
            </a:gs>
            <a:gs pos="50000">
              <a:srgbClr val="414E70"/>
            </a:gs>
            <a:gs pos="100000">
              <a:srgbClr val="1A2544"/>
            </a:gs>
          </a:gsLst>
          <a:lin ang="5400000" scaled="0"/>
        </a:gradFill>
        <a:effectLst/>
      </p:bgPr>
    </p:bg>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1524000" y="1143000"/>
            <a:ext cx="9144000" cy="2666999"/>
          </a:xfrm>
          <a:prstGeom prst="rect">
            <a:avLst/>
          </a:prstGeom>
          <a:noFill/>
          <a:ln>
            <a:noFill/>
          </a:ln>
        </p:spPr>
        <p:txBody>
          <a:bodyPr lIns="91425" tIns="91425" rIns="91425" bIns="91425" anchor="b" anchorCtr="0"/>
          <a:lstStyle>
            <a:lvl1pPr algn="ct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0" name="Shape 30"/>
          <p:cNvSpPr txBox="1">
            <a:spLocks noGrp="1"/>
          </p:cNvSpPr>
          <p:nvPr>
            <p:ph type="body" idx="1"/>
          </p:nvPr>
        </p:nvSpPr>
        <p:spPr>
          <a:xfrm>
            <a:off x="1522412" y="3810000"/>
            <a:ext cx="9144000" cy="1143000"/>
          </a:xfrm>
          <a:prstGeom prst="rect">
            <a:avLst/>
          </a:prstGeom>
          <a:noFill/>
          <a:ln>
            <a:noFill/>
          </a:ln>
        </p:spPr>
        <p:txBody>
          <a:bodyPr lIns="91425" tIns="91425" rIns="91425" bIns="91425" anchor="t" anchorCtr="0"/>
          <a:lstStyle>
            <a:lvl1pPr marL="0" indent="0" algn="ctr" rtl="0">
              <a:spcBef>
                <a:spcPts val="0"/>
              </a:spcBef>
              <a:buClr>
                <a:schemeClr val="lt1"/>
              </a:buClr>
              <a:buFont typeface="Cantarell"/>
              <a:buNone/>
              <a:defRPr/>
            </a:lvl1pPr>
            <a:lvl2pPr marL="457200" indent="0" rtl="0">
              <a:spcBef>
                <a:spcPts val="0"/>
              </a:spcBef>
              <a:buClr>
                <a:schemeClr val="lt1"/>
              </a:buClr>
              <a:buFont typeface="Cantarell"/>
              <a:buNone/>
              <a:defRPr/>
            </a:lvl2pPr>
            <a:lvl3pPr marL="914400" indent="0" rtl="0">
              <a:spcBef>
                <a:spcPts val="0"/>
              </a:spcBef>
              <a:buClr>
                <a:schemeClr val="lt1"/>
              </a:buClr>
              <a:buFont typeface="Cantarell"/>
              <a:buNone/>
              <a:defRPr/>
            </a:lvl3pPr>
            <a:lvl4pPr marL="1371600" indent="0" rtl="0">
              <a:spcBef>
                <a:spcPts val="0"/>
              </a:spcBef>
              <a:buClr>
                <a:schemeClr val="lt1"/>
              </a:buClr>
              <a:buFont typeface="Cantarell"/>
              <a:buNone/>
              <a:defRPr/>
            </a:lvl4pPr>
            <a:lvl5pPr marL="1828800" indent="0" rtl="0">
              <a:spcBef>
                <a:spcPts val="0"/>
              </a:spcBef>
              <a:buClr>
                <a:schemeClr val="lt1"/>
              </a:buClr>
              <a:buFont typeface="Cantarell"/>
              <a:buNone/>
              <a:defRPr/>
            </a:lvl5pPr>
            <a:lvl6pPr marL="2286000" indent="0" rtl="0">
              <a:spcBef>
                <a:spcPts val="0"/>
              </a:spcBef>
              <a:buClr>
                <a:schemeClr val="lt1"/>
              </a:buClr>
              <a:buFont typeface="Cantarell"/>
              <a:buNone/>
              <a:defRPr/>
            </a:lvl6pPr>
            <a:lvl7pPr marL="2743200" indent="0" rtl="0">
              <a:spcBef>
                <a:spcPts val="0"/>
              </a:spcBef>
              <a:buClr>
                <a:schemeClr val="lt1"/>
              </a:buClr>
              <a:buFont typeface="Cantarell"/>
              <a:buNone/>
              <a:defRPr/>
            </a:lvl7pPr>
            <a:lvl8pPr marL="3200400" indent="0" rtl="0">
              <a:spcBef>
                <a:spcPts val="0"/>
              </a:spcBef>
              <a:buClr>
                <a:schemeClr val="lt1"/>
              </a:buClr>
              <a:buFont typeface="Cantarell"/>
              <a:buNone/>
              <a:defRPr/>
            </a:lvl8pPr>
            <a:lvl9pPr marL="3657600" indent="0" rtl="0">
              <a:spcBef>
                <a:spcPts val="0"/>
              </a:spcBef>
              <a:buClr>
                <a:schemeClr val="lt1"/>
              </a:buClr>
              <a:buFont typeface="Cantarell"/>
              <a:buNone/>
              <a:defRPr/>
            </a:lvl9pPr>
          </a:lstStyle>
          <a:p>
            <a:endParaRPr/>
          </a:p>
        </p:txBody>
      </p:sp>
      <p:sp>
        <p:nvSpPr>
          <p:cNvPr id="31" name="Shape 31"/>
          <p:cNvSpPr txBox="1">
            <a:spLocks noGrp="1"/>
          </p:cNvSpPr>
          <p:nvPr>
            <p:ph type="dt" idx="10"/>
          </p:nvPr>
        </p:nvSpPr>
        <p:spPr>
          <a:xfrm>
            <a:off x="8875775" y="6601967"/>
            <a:ext cx="960119" cy="237744"/>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2" name="Shape 32"/>
          <p:cNvSpPr txBox="1">
            <a:spLocks noGrp="1"/>
          </p:cNvSpPr>
          <p:nvPr>
            <p:ph type="ftr" idx="11"/>
          </p:nvPr>
        </p:nvSpPr>
        <p:spPr>
          <a:xfrm>
            <a:off x="1341120" y="6601967"/>
            <a:ext cx="7159752" cy="237744"/>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3" name="Shape 33"/>
          <p:cNvSpPr txBox="1">
            <a:spLocks noGrp="1"/>
          </p:cNvSpPr>
          <p:nvPr>
            <p:ph type="sldNum" idx="12"/>
          </p:nvPr>
        </p:nvSpPr>
        <p:spPr>
          <a:xfrm>
            <a:off x="10210800" y="6601967"/>
            <a:ext cx="640079" cy="237744"/>
          </a:xfrm>
          <a:prstGeom prst="rect">
            <a:avLst/>
          </a:prstGeom>
          <a:noFill/>
          <a:ln>
            <a:noFill/>
          </a:ln>
        </p:spPr>
        <p:txBody>
          <a:bodyPr lIns="91425" tIns="45700" rIns="91425" bIns="45700" anchor="ctr" anchorCtr="0">
            <a:noAutofit/>
          </a:bodyPr>
          <a:lstStyle>
            <a:lvl1pPr marL="0" marR="0" indent="0" algn="r" rtl="0">
              <a:spcBef>
                <a:spcPts val="0"/>
              </a:spcBef>
              <a:buNone/>
              <a:defRPr sz="800" b="0" i="0" u="none" strike="noStrike" cap="none" baseline="0">
                <a:solidFill>
                  <a:schemeClr val="lt2"/>
                </a:solidFill>
                <a:latin typeface="Cantarell"/>
                <a:ea typeface="Cantarell"/>
                <a:cs typeface="Cantarell"/>
                <a:sym typeface="Cantarell"/>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Alternate Content with Caption">
    <p:spTree>
      <p:nvGrpSpPr>
        <p:cNvPr id="1" name="Shape 34"/>
        <p:cNvGrpSpPr/>
        <p:nvPr/>
      </p:nvGrpSpPr>
      <p:grpSpPr>
        <a:xfrm>
          <a:off x="0" y="0"/>
          <a:ext cx="0" cy="0"/>
          <a:chOff x="0" y="0"/>
          <a:chExt cx="0" cy="0"/>
        </a:xfrm>
      </p:grpSpPr>
      <p:sp>
        <p:nvSpPr>
          <p:cNvPr id="35" name="Shape 35"/>
          <p:cNvSpPr/>
          <p:nvPr/>
        </p:nvSpPr>
        <p:spPr>
          <a:xfrm>
            <a:off x="0" y="0"/>
            <a:ext cx="4873751" cy="6858000"/>
          </a:xfrm>
          <a:prstGeom prst="rect">
            <a:avLst/>
          </a:prstGeom>
          <a:gradFill>
            <a:gsLst>
              <a:gs pos="0">
                <a:schemeClr val="dk2"/>
              </a:gs>
              <a:gs pos="100000">
                <a:srgbClr val="1C243C"/>
              </a:gs>
            </a:gsLst>
            <a:path path="circle">
              <a:fillToRect l="50000" t="50000" r="50000" b="50000"/>
            </a:path>
            <a:tileRect/>
          </a:gra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Font typeface="Cantarell"/>
              <a:buNone/>
            </a:pPr>
            <a:endParaRPr sz="1800" b="0" i="0" u="none" strike="noStrike" cap="none" baseline="0">
              <a:solidFill>
                <a:srgbClr val="FFFFFF"/>
              </a:solidFill>
              <a:latin typeface="Arial"/>
              <a:ea typeface="Arial"/>
              <a:cs typeface="Arial"/>
              <a:sym typeface="Arial"/>
            </a:endParaRPr>
          </a:p>
        </p:txBody>
      </p:sp>
      <p:sp>
        <p:nvSpPr>
          <p:cNvPr id="36" name="Shape 36"/>
          <p:cNvSpPr txBox="1">
            <a:spLocks noGrp="1"/>
          </p:cNvSpPr>
          <p:nvPr>
            <p:ph type="title"/>
          </p:nvPr>
        </p:nvSpPr>
        <p:spPr>
          <a:xfrm>
            <a:off x="760412" y="2362200"/>
            <a:ext cx="3200399" cy="1990724"/>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7" name="Shape 37"/>
          <p:cNvSpPr txBox="1">
            <a:spLocks noGrp="1"/>
          </p:cNvSpPr>
          <p:nvPr>
            <p:ph type="body" idx="1"/>
          </p:nvPr>
        </p:nvSpPr>
        <p:spPr>
          <a:xfrm>
            <a:off x="5362892" y="685800"/>
            <a:ext cx="6370320" cy="548639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8" name="Shape 38"/>
          <p:cNvSpPr txBox="1">
            <a:spLocks noGrp="1"/>
          </p:cNvSpPr>
          <p:nvPr>
            <p:ph type="body" idx="2"/>
          </p:nvPr>
        </p:nvSpPr>
        <p:spPr>
          <a:xfrm>
            <a:off x="760412" y="4367307"/>
            <a:ext cx="3200399" cy="1622012"/>
          </a:xfrm>
          <a:prstGeom prst="rect">
            <a:avLst/>
          </a:prstGeom>
          <a:noFill/>
          <a:ln>
            <a:noFill/>
          </a:ln>
        </p:spPr>
        <p:txBody>
          <a:bodyPr lIns="91425" tIns="91425" rIns="91425" bIns="91425" anchor="t" anchorCtr="0"/>
          <a:lstStyle>
            <a:lvl1pPr marL="0" indent="0" rtl="0">
              <a:spcBef>
                <a:spcPts val="1200"/>
              </a:spcBef>
              <a:buClr>
                <a:schemeClr val="lt1"/>
              </a:buClr>
              <a:buFont typeface="Cantarell"/>
              <a:buNone/>
              <a:defRPr/>
            </a:lvl1pPr>
            <a:lvl2pPr marL="457200" indent="0" rtl="0">
              <a:spcBef>
                <a:spcPts val="0"/>
              </a:spcBef>
              <a:buFont typeface="Cantarell"/>
              <a:buNone/>
              <a:defRPr/>
            </a:lvl2pPr>
            <a:lvl3pPr marL="914400" indent="0" rtl="0">
              <a:spcBef>
                <a:spcPts val="0"/>
              </a:spcBef>
              <a:buFont typeface="Cantarell"/>
              <a:buNone/>
              <a:defRPr/>
            </a:lvl3pPr>
            <a:lvl4pPr marL="1371600" indent="0" rtl="0">
              <a:spcBef>
                <a:spcPts val="0"/>
              </a:spcBef>
              <a:buFont typeface="Cantarell"/>
              <a:buNone/>
              <a:defRPr/>
            </a:lvl4pPr>
            <a:lvl5pPr marL="1828800" indent="0" rtl="0">
              <a:spcBef>
                <a:spcPts val="0"/>
              </a:spcBef>
              <a:buFont typeface="Cantarell"/>
              <a:buNone/>
              <a:defRPr/>
            </a:lvl5pPr>
            <a:lvl6pPr marL="2286000" indent="0" rtl="0">
              <a:spcBef>
                <a:spcPts val="0"/>
              </a:spcBef>
              <a:buFont typeface="Cantarell"/>
              <a:buNone/>
              <a:defRPr/>
            </a:lvl6pPr>
            <a:lvl7pPr marL="2743200" indent="0" rtl="0">
              <a:spcBef>
                <a:spcPts val="0"/>
              </a:spcBef>
              <a:buFont typeface="Cantarell"/>
              <a:buNone/>
              <a:defRPr/>
            </a:lvl7pPr>
            <a:lvl8pPr marL="3200400" indent="0" rtl="0">
              <a:spcBef>
                <a:spcPts val="0"/>
              </a:spcBef>
              <a:buFont typeface="Cantarell"/>
              <a:buNone/>
              <a:defRPr/>
            </a:lvl8pPr>
            <a:lvl9pPr marL="3657600" indent="0" rtl="0">
              <a:spcBef>
                <a:spcPts val="0"/>
              </a:spcBef>
              <a:buFont typeface="Cantarell"/>
              <a:buNone/>
              <a:defRPr/>
            </a:lvl9pPr>
          </a:lstStyle>
          <a:p>
            <a:endParaRPr/>
          </a:p>
        </p:txBody>
      </p:sp>
      <p:sp>
        <p:nvSpPr>
          <p:cNvPr id="39" name="Shape 39"/>
          <p:cNvSpPr txBox="1">
            <a:spLocks noGrp="1"/>
          </p:cNvSpPr>
          <p:nvPr>
            <p:ph type="dt" idx="10"/>
          </p:nvPr>
        </p:nvSpPr>
        <p:spPr>
          <a:xfrm>
            <a:off x="8875775" y="6601967"/>
            <a:ext cx="960119" cy="237744"/>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0" name="Shape 40"/>
          <p:cNvSpPr txBox="1">
            <a:spLocks noGrp="1"/>
          </p:cNvSpPr>
          <p:nvPr>
            <p:ph type="ftr" idx="11"/>
          </p:nvPr>
        </p:nvSpPr>
        <p:spPr>
          <a:xfrm>
            <a:off x="1341120" y="6601967"/>
            <a:ext cx="7159752" cy="237744"/>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1" name="Shape 41"/>
          <p:cNvSpPr txBox="1">
            <a:spLocks noGrp="1"/>
          </p:cNvSpPr>
          <p:nvPr>
            <p:ph type="sldNum" idx="12"/>
          </p:nvPr>
        </p:nvSpPr>
        <p:spPr>
          <a:xfrm>
            <a:off x="10210800" y="6601967"/>
            <a:ext cx="640079" cy="237744"/>
          </a:xfrm>
          <a:prstGeom prst="rect">
            <a:avLst/>
          </a:prstGeom>
          <a:noFill/>
          <a:ln>
            <a:noFill/>
          </a:ln>
        </p:spPr>
        <p:txBody>
          <a:bodyPr lIns="91425" tIns="45700" rIns="91425" bIns="45700" anchor="ctr" anchorCtr="0">
            <a:noAutofit/>
          </a:bodyPr>
          <a:lstStyle>
            <a:lvl1pPr marL="0" marR="0" indent="0" algn="r" rtl="0">
              <a:spcBef>
                <a:spcPts val="0"/>
              </a:spcBef>
              <a:buNone/>
              <a:defRPr sz="800" b="0" i="0" u="none" strike="noStrike" cap="none" baseline="0">
                <a:solidFill>
                  <a:schemeClr val="dk2"/>
                </a:solidFill>
                <a:latin typeface="Cantarell"/>
                <a:ea typeface="Cantarell"/>
                <a:cs typeface="Cantarell"/>
                <a:sym typeface="Cantarell"/>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1341120" y="467360"/>
            <a:ext cx="9509759" cy="1233424"/>
          </a:xfrm>
          <a:prstGeom prst="rect">
            <a:avLst/>
          </a:prstGeom>
          <a:noFill/>
          <a:ln>
            <a:noFill/>
          </a:ln>
        </p:spPr>
        <p:txBody>
          <a:bodyPr lIns="91425" tIns="91425" rIns="91425" bIns="91425" anchor="b" anchorCtr="0"/>
          <a:lstStyle>
            <a:lvl1pPr marL="0" indent="0" algn="l" rtl="0">
              <a:lnSpc>
                <a:spcPct val="90000"/>
              </a:lnSpc>
              <a:spcBef>
                <a:spcPts val="0"/>
              </a:spcBef>
              <a:buClr>
                <a:srgbClr val="1C243C"/>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4" name="Shape 44"/>
          <p:cNvSpPr txBox="1">
            <a:spLocks noGrp="1"/>
          </p:cNvSpPr>
          <p:nvPr>
            <p:ph type="body" idx="1"/>
          </p:nvPr>
        </p:nvSpPr>
        <p:spPr>
          <a:xfrm>
            <a:off x="1341120" y="1901951"/>
            <a:ext cx="4572000" cy="412394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body" idx="2"/>
          </p:nvPr>
        </p:nvSpPr>
        <p:spPr>
          <a:xfrm>
            <a:off x="6278880" y="1901951"/>
            <a:ext cx="4572000" cy="412394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6" name="Shape 46"/>
          <p:cNvSpPr txBox="1">
            <a:spLocks noGrp="1"/>
          </p:cNvSpPr>
          <p:nvPr>
            <p:ph type="dt" idx="10"/>
          </p:nvPr>
        </p:nvSpPr>
        <p:spPr>
          <a:xfrm>
            <a:off x="8875775" y="6601967"/>
            <a:ext cx="960119" cy="237744"/>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7" name="Shape 47"/>
          <p:cNvSpPr txBox="1">
            <a:spLocks noGrp="1"/>
          </p:cNvSpPr>
          <p:nvPr>
            <p:ph type="ftr" idx="11"/>
          </p:nvPr>
        </p:nvSpPr>
        <p:spPr>
          <a:xfrm>
            <a:off x="1341120" y="6601967"/>
            <a:ext cx="7159752" cy="237744"/>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8" name="Shape 48"/>
          <p:cNvSpPr txBox="1">
            <a:spLocks noGrp="1"/>
          </p:cNvSpPr>
          <p:nvPr>
            <p:ph type="sldNum" idx="12"/>
          </p:nvPr>
        </p:nvSpPr>
        <p:spPr>
          <a:xfrm>
            <a:off x="10210800" y="6601967"/>
            <a:ext cx="640079" cy="237744"/>
          </a:xfrm>
          <a:prstGeom prst="rect">
            <a:avLst/>
          </a:prstGeom>
          <a:noFill/>
          <a:ln>
            <a:noFill/>
          </a:ln>
        </p:spPr>
        <p:txBody>
          <a:bodyPr lIns="91425" tIns="45700" rIns="91425" bIns="45700" anchor="ctr" anchorCtr="0">
            <a:noAutofit/>
          </a:bodyPr>
          <a:lstStyle>
            <a:lvl1pPr marL="0" marR="0" indent="0" algn="r" rtl="0">
              <a:spcBef>
                <a:spcPts val="0"/>
              </a:spcBef>
              <a:buNone/>
              <a:defRPr sz="800" b="0" i="0" u="none" strike="noStrike" cap="none" baseline="0">
                <a:solidFill>
                  <a:schemeClr val="lt2"/>
                </a:solidFill>
                <a:latin typeface="Cantarell"/>
                <a:ea typeface="Cantarell"/>
                <a:cs typeface="Cantarell"/>
                <a:sym typeface="Cantarell"/>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49"/>
        <p:cNvGrpSpPr/>
        <p:nvPr/>
      </p:nvGrpSpPr>
      <p:grpSpPr>
        <a:xfrm>
          <a:off x="0" y="0"/>
          <a:ext cx="0" cy="0"/>
          <a:chOff x="0" y="0"/>
          <a:chExt cx="0" cy="0"/>
        </a:xfrm>
      </p:grpSpPr>
      <p:sp>
        <p:nvSpPr>
          <p:cNvPr id="50" name="Shape 50"/>
          <p:cNvSpPr/>
          <p:nvPr/>
        </p:nvSpPr>
        <p:spPr>
          <a:xfrm>
            <a:off x="7315200" y="0"/>
            <a:ext cx="4873751" cy="6858000"/>
          </a:xfrm>
          <a:prstGeom prst="rect">
            <a:avLst/>
          </a:prstGeom>
          <a:gradFill>
            <a:gsLst>
              <a:gs pos="0">
                <a:schemeClr val="dk2"/>
              </a:gs>
              <a:gs pos="100000">
                <a:srgbClr val="1C243C"/>
              </a:gs>
            </a:gsLst>
            <a:path path="circle">
              <a:fillToRect l="50000" t="50000" r="50000" b="50000"/>
            </a:path>
            <a:tileRect/>
          </a:gra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Font typeface="Cantarell"/>
              <a:buNone/>
            </a:pPr>
            <a:endParaRPr sz="1800" b="0" i="0" u="none" strike="noStrike" cap="none" baseline="0">
              <a:solidFill>
                <a:srgbClr val="FFFFFF"/>
              </a:solidFill>
              <a:latin typeface="Arial"/>
              <a:ea typeface="Arial"/>
              <a:cs typeface="Arial"/>
              <a:sym typeface="Arial"/>
            </a:endParaRPr>
          </a:p>
        </p:txBody>
      </p:sp>
      <p:sp>
        <p:nvSpPr>
          <p:cNvPr id="51" name="Shape 51"/>
          <p:cNvSpPr txBox="1">
            <a:spLocks noGrp="1"/>
          </p:cNvSpPr>
          <p:nvPr>
            <p:ph type="title"/>
          </p:nvPr>
        </p:nvSpPr>
        <p:spPr>
          <a:xfrm>
            <a:off x="7923214" y="2362200"/>
            <a:ext cx="3200399" cy="1993391"/>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a:spLocks noGrp="1"/>
          </p:cNvSpPr>
          <p:nvPr>
            <p:ph type="pic" idx="2"/>
          </p:nvPr>
        </p:nvSpPr>
        <p:spPr>
          <a:xfrm>
            <a:off x="0" y="0"/>
            <a:ext cx="7315200" cy="6858000"/>
          </a:xfrm>
          <a:prstGeom prst="rect">
            <a:avLst/>
          </a:prstGeom>
          <a:solidFill>
            <a:srgbClr val="CCD2D2"/>
          </a:solidFill>
          <a:ln>
            <a:noFill/>
          </a:ln>
        </p:spPr>
      </p:sp>
      <p:sp>
        <p:nvSpPr>
          <p:cNvPr id="53" name="Shape 53"/>
          <p:cNvSpPr txBox="1">
            <a:spLocks noGrp="1"/>
          </p:cNvSpPr>
          <p:nvPr>
            <p:ph type="body" idx="1"/>
          </p:nvPr>
        </p:nvSpPr>
        <p:spPr>
          <a:xfrm>
            <a:off x="7923214" y="4355592"/>
            <a:ext cx="3200399" cy="1644613"/>
          </a:xfrm>
          <a:prstGeom prst="rect">
            <a:avLst/>
          </a:prstGeom>
          <a:noFill/>
          <a:ln>
            <a:noFill/>
          </a:ln>
        </p:spPr>
        <p:txBody>
          <a:bodyPr lIns="91425" tIns="91425" rIns="91425" bIns="91425" anchor="t" anchorCtr="0"/>
          <a:lstStyle>
            <a:lvl1pPr marL="0" indent="0" rtl="0">
              <a:spcBef>
                <a:spcPts val="1200"/>
              </a:spcBef>
              <a:buClr>
                <a:schemeClr val="lt1"/>
              </a:buClr>
              <a:buFont typeface="Cantarell"/>
              <a:buNone/>
              <a:defRPr/>
            </a:lvl1pPr>
            <a:lvl2pPr marL="457200" indent="0" rtl="0">
              <a:spcBef>
                <a:spcPts val="0"/>
              </a:spcBef>
              <a:buFont typeface="Cantarell"/>
              <a:buNone/>
              <a:defRPr/>
            </a:lvl2pPr>
            <a:lvl3pPr marL="914400" indent="0" rtl="0">
              <a:spcBef>
                <a:spcPts val="0"/>
              </a:spcBef>
              <a:buFont typeface="Cantarell"/>
              <a:buNone/>
              <a:defRPr/>
            </a:lvl3pPr>
            <a:lvl4pPr marL="1371600" indent="0" rtl="0">
              <a:spcBef>
                <a:spcPts val="0"/>
              </a:spcBef>
              <a:buFont typeface="Cantarell"/>
              <a:buNone/>
              <a:defRPr/>
            </a:lvl4pPr>
            <a:lvl5pPr marL="1828800" indent="0" rtl="0">
              <a:spcBef>
                <a:spcPts val="0"/>
              </a:spcBef>
              <a:buFont typeface="Cantarell"/>
              <a:buNone/>
              <a:defRPr/>
            </a:lvl5pPr>
            <a:lvl6pPr marL="2286000" indent="0" rtl="0">
              <a:spcBef>
                <a:spcPts val="0"/>
              </a:spcBef>
              <a:buFont typeface="Cantarell"/>
              <a:buNone/>
              <a:defRPr/>
            </a:lvl6pPr>
            <a:lvl7pPr marL="2743200" indent="0" rtl="0">
              <a:spcBef>
                <a:spcPts val="0"/>
              </a:spcBef>
              <a:buFont typeface="Cantarell"/>
              <a:buNone/>
              <a:defRPr/>
            </a:lvl7pPr>
            <a:lvl8pPr marL="3200400" indent="0" rtl="0">
              <a:spcBef>
                <a:spcPts val="0"/>
              </a:spcBef>
              <a:buFont typeface="Cantarell"/>
              <a:buNone/>
              <a:defRPr/>
            </a:lvl8pPr>
            <a:lvl9pPr marL="3657600" indent="0" rtl="0">
              <a:spcBef>
                <a:spcPts val="0"/>
              </a:spcBef>
              <a:buFont typeface="Cantarell"/>
              <a:buNone/>
              <a:defRPr/>
            </a:lvl9pPr>
          </a:lstStyle>
          <a:p>
            <a:endParaRPr/>
          </a:p>
        </p:txBody>
      </p:sp>
      <p:sp>
        <p:nvSpPr>
          <p:cNvPr id="54" name="Shape 54"/>
          <p:cNvSpPr txBox="1">
            <a:spLocks noGrp="1"/>
          </p:cNvSpPr>
          <p:nvPr>
            <p:ph type="dt" idx="10"/>
          </p:nvPr>
        </p:nvSpPr>
        <p:spPr>
          <a:xfrm>
            <a:off x="8875775" y="6601967"/>
            <a:ext cx="960119" cy="237744"/>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5" name="Shape 55"/>
          <p:cNvSpPr txBox="1">
            <a:spLocks noGrp="1"/>
          </p:cNvSpPr>
          <p:nvPr>
            <p:ph type="ftr" idx="11"/>
          </p:nvPr>
        </p:nvSpPr>
        <p:spPr>
          <a:xfrm>
            <a:off x="1341120" y="6601967"/>
            <a:ext cx="7159752" cy="237744"/>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6" name="Shape 56"/>
          <p:cNvSpPr txBox="1">
            <a:spLocks noGrp="1"/>
          </p:cNvSpPr>
          <p:nvPr>
            <p:ph type="sldNum" idx="12"/>
          </p:nvPr>
        </p:nvSpPr>
        <p:spPr>
          <a:xfrm>
            <a:off x="10210800" y="6601967"/>
            <a:ext cx="640079" cy="237744"/>
          </a:xfrm>
          <a:prstGeom prst="rect">
            <a:avLst/>
          </a:prstGeom>
          <a:noFill/>
          <a:ln>
            <a:noFill/>
          </a:ln>
        </p:spPr>
        <p:txBody>
          <a:bodyPr lIns="91425" tIns="45700" rIns="91425" bIns="45700" anchor="ctr" anchorCtr="0">
            <a:noAutofit/>
          </a:bodyPr>
          <a:lstStyle>
            <a:lvl1pPr marL="0" marR="0" indent="0" algn="r" rtl="0">
              <a:spcBef>
                <a:spcPts val="0"/>
              </a:spcBef>
              <a:buNone/>
              <a:defRPr sz="800" b="0" i="0" u="none" strike="noStrike" cap="none" baseline="0">
                <a:solidFill>
                  <a:schemeClr val="lt2"/>
                </a:solidFill>
                <a:latin typeface="Cantarell"/>
                <a:ea typeface="Cantarell"/>
                <a:cs typeface="Cantarell"/>
                <a:sym typeface="Cantarell"/>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ection Header">
    <p:bg>
      <p:bgPr>
        <a:solidFill>
          <a:srgbClr val="EAEDED"/>
        </a:solidFill>
        <a:effectLst/>
      </p:bgPr>
    </p:bg>
    <p:spTree>
      <p:nvGrpSpPr>
        <p:cNvPr id="1" name="Shape 57"/>
        <p:cNvGrpSpPr/>
        <p:nvPr/>
      </p:nvGrpSpPr>
      <p:grpSpPr>
        <a:xfrm>
          <a:off x="0" y="0"/>
          <a:ext cx="0" cy="0"/>
          <a:chOff x="0" y="0"/>
          <a:chExt cx="0" cy="0"/>
        </a:xfrm>
      </p:grpSpPr>
      <p:sp>
        <p:nvSpPr>
          <p:cNvPr id="58" name="Shape 58"/>
          <p:cNvSpPr/>
          <p:nvPr/>
        </p:nvSpPr>
        <p:spPr>
          <a:xfrm>
            <a:off x="0" y="0"/>
            <a:ext cx="12188826" cy="457200"/>
          </a:xfrm>
          <a:prstGeom prst="rect">
            <a:avLst/>
          </a:prstGeom>
          <a:gradFill>
            <a:gsLst>
              <a:gs pos="0">
                <a:schemeClr val="dk2"/>
              </a:gs>
              <a:gs pos="100000">
                <a:srgbClr val="1C243C"/>
              </a:gs>
            </a:gsLst>
            <a:path path="circle">
              <a:fillToRect l="50000" t="50000" r="50000" b="50000"/>
            </a:path>
            <a:tileRect/>
          </a:gra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Font typeface="Cantarell"/>
              <a:buNone/>
            </a:pPr>
            <a:endParaRPr sz="1800" b="0" i="0" u="none" strike="noStrike" cap="none" baseline="0">
              <a:solidFill>
                <a:srgbClr val="FFFFFF"/>
              </a:solidFill>
              <a:latin typeface="Arial"/>
              <a:ea typeface="Arial"/>
              <a:cs typeface="Arial"/>
              <a:sym typeface="Arial"/>
            </a:endParaRPr>
          </a:p>
        </p:txBody>
      </p:sp>
      <p:sp>
        <p:nvSpPr>
          <p:cNvPr id="59" name="Shape 59"/>
          <p:cNvSpPr/>
          <p:nvPr/>
        </p:nvSpPr>
        <p:spPr>
          <a:xfrm>
            <a:off x="0" y="411479"/>
            <a:ext cx="12188826" cy="45719"/>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ntarell"/>
              <a:ea typeface="Cantarell"/>
              <a:cs typeface="Cantarell"/>
              <a:sym typeface="Cantarell"/>
            </a:endParaRPr>
          </a:p>
        </p:txBody>
      </p:sp>
      <p:sp>
        <p:nvSpPr>
          <p:cNvPr id="60" name="Shape 60"/>
          <p:cNvSpPr txBox="1">
            <a:spLocks noGrp="1"/>
          </p:cNvSpPr>
          <p:nvPr>
            <p:ph type="title"/>
          </p:nvPr>
        </p:nvSpPr>
        <p:spPr>
          <a:xfrm>
            <a:off x="1524000" y="1143000"/>
            <a:ext cx="9144000" cy="2666999"/>
          </a:xfrm>
          <a:prstGeom prst="rect">
            <a:avLst/>
          </a:prstGeom>
          <a:noFill/>
          <a:ln>
            <a:noFill/>
          </a:ln>
        </p:spPr>
        <p:txBody>
          <a:bodyPr lIns="91425" tIns="91425" rIns="91425" bIns="91425" anchor="b" anchorCtr="0"/>
          <a:lstStyle>
            <a:lvl1pPr algn="ct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1" name="Shape 61"/>
          <p:cNvSpPr txBox="1">
            <a:spLocks noGrp="1"/>
          </p:cNvSpPr>
          <p:nvPr>
            <p:ph type="body" idx="1"/>
          </p:nvPr>
        </p:nvSpPr>
        <p:spPr>
          <a:xfrm>
            <a:off x="1524000" y="3810000"/>
            <a:ext cx="9144000" cy="1143000"/>
          </a:xfrm>
          <a:prstGeom prst="rect">
            <a:avLst/>
          </a:prstGeom>
          <a:noFill/>
          <a:ln>
            <a:noFill/>
          </a:ln>
        </p:spPr>
        <p:txBody>
          <a:bodyPr lIns="91425" tIns="91425" rIns="91425" bIns="91425" anchor="t" anchorCtr="0"/>
          <a:lstStyle>
            <a:lvl1pPr marL="0" indent="0" algn="ctr" rtl="0">
              <a:spcBef>
                <a:spcPts val="0"/>
              </a:spcBef>
              <a:buClr>
                <a:schemeClr val="dk2"/>
              </a:buClr>
              <a:buFont typeface="Cantarell"/>
              <a:buNone/>
              <a:defRPr/>
            </a:lvl1pPr>
            <a:lvl2pPr marL="457200" indent="0" rtl="0">
              <a:spcBef>
                <a:spcPts val="0"/>
              </a:spcBef>
              <a:buClr>
                <a:srgbClr val="A6A6A6"/>
              </a:buClr>
              <a:buFont typeface="Cantarell"/>
              <a:buNone/>
              <a:defRPr/>
            </a:lvl2pPr>
            <a:lvl3pPr marL="914400" indent="0" rtl="0">
              <a:spcBef>
                <a:spcPts val="0"/>
              </a:spcBef>
              <a:buClr>
                <a:srgbClr val="A6A6A6"/>
              </a:buClr>
              <a:buFont typeface="Cantarell"/>
              <a:buNone/>
              <a:defRPr/>
            </a:lvl3pPr>
            <a:lvl4pPr marL="1371600" indent="0" rtl="0">
              <a:spcBef>
                <a:spcPts val="0"/>
              </a:spcBef>
              <a:buClr>
                <a:srgbClr val="A6A6A6"/>
              </a:buClr>
              <a:buFont typeface="Cantarell"/>
              <a:buNone/>
              <a:defRPr/>
            </a:lvl4pPr>
            <a:lvl5pPr marL="1828800" indent="0" rtl="0">
              <a:spcBef>
                <a:spcPts val="0"/>
              </a:spcBef>
              <a:buClr>
                <a:srgbClr val="A6A6A6"/>
              </a:buClr>
              <a:buFont typeface="Cantarell"/>
              <a:buNone/>
              <a:defRPr/>
            </a:lvl5pPr>
            <a:lvl6pPr marL="2286000" indent="0" rtl="0">
              <a:spcBef>
                <a:spcPts val="0"/>
              </a:spcBef>
              <a:buClr>
                <a:srgbClr val="A6A6A6"/>
              </a:buClr>
              <a:buFont typeface="Cantarell"/>
              <a:buNone/>
              <a:defRPr/>
            </a:lvl6pPr>
            <a:lvl7pPr marL="2743200" indent="0" rtl="0">
              <a:spcBef>
                <a:spcPts val="0"/>
              </a:spcBef>
              <a:buClr>
                <a:srgbClr val="A6A6A6"/>
              </a:buClr>
              <a:buFont typeface="Cantarell"/>
              <a:buNone/>
              <a:defRPr/>
            </a:lvl7pPr>
            <a:lvl8pPr marL="3200400" indent="0" rtl="0">
              <a:spcBef>
                <a:spcPts val="0"/>
              </a:spcBef>
              <a:buClr>
                <a:srgbClr val="A6A6A6"/>
              </a:buClr>
              <a:buFont typeface="Cantarell"/>
              <a:buNone/>
              <a:defRPr/>
            </a:lvl8pPr>
            <a:lvl9pPr marL="3657600" indent="0" rtl="0">
              <a:spcBef>
                <a:spcPts val="0"/>
              </a:spcBef>
              <a:buClr>
                <a:srgbClr val="A6A6A6"/>
              </a:buClr>
              <a:buFont typeface="Cantarell"/>
              <a:buNone/>
              <a:defRPr/>
            </a:lvl9pPr>
          </a:lstStyle>
          <a:p>
            <a:endParaRPr/>
          </a:p>
        </p:txBody>
      </p:sp>
      <p:sp>
        <p:nvSpPr>
          <p:cNvPr id="62" name="Shape 62"/>
          <p:cNvSpPr txBox="1">
            <a:spLocks noGrp="1"/>
          </p:cNvSpPr>
          <p:nvPr>
            <p:ph type="dt" idx="10"/>
          </p:nvPr>
        </p:nvSpPr>
        <p:spPr>
          <a:xfrm>
            <a:off x="8875775" y="6601967"/>
            <a:ext cx="960119" cy="237744"/>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3" name="Shape 63"/>
          <p:cNvSpPr txBox="1">
            <a:spLocks noGrp="1"/>
          </p:cNvSpPr>
          <p:nvPr>
            <p:ph type="ftr" idx="11"/>
          </p:nvPr>
        </p:nvSpPr>
        <p:spPr>
          <a:xfrm>
            <a:off x="1341120" y="6601967"/>
            <a:ext cx="7159752" cy="237744"/>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4" name="Shape 64"/>
          <p:cNvSpPr txBox="1">
            <a:spLocks noGrp="1"/>
          </p:cNvSpPr>
          <p:nvPr>
            <p:ph type="sldNum" idx="12"/>
          </p:nvPr>
        </p:nvSpPr>
        <p:spPr>
          <a:xfrm>
            <a:off x="10210800" y="6601967"/>
            <a:ext cx="640079" cy="237744"/>
          </a:xfrm>
          <a:prstGeom prst="rect">
            <a:avLst/>
          </a:prstGeom>
          <a:noFill/>
          <a:ln>
            <a:noFill/>
          </a:ln>
        </p:spPr>
        <p:txBody>
          <a:bodyPr lIns="91425" tIns="45700" rIns="91425" bIns="45700" anchor="ctr" anchorCtr="0">
            <a:noAutofit/>
          </a:bodyPr>
          <a:lstStyle>
            <a:lvl1pPr marL="0" marR="0" indent="0" algn="r" rtl="0">
              <a:spcBef>
                <a:spcPts val="0"/>
              </a:spcBef>
              <a:buNone/>
              <a:defRPr sz="800" b="0" i="0" u="none" strike="noStrike" cap="none" baseline="0">
                <a:solidFill>
                  <a:schemeClr val="lt2"/>
                </a:solidFill>
                <a:latin typeface="Cantarell"/>
                <a:ea typeface="Cantarell"/>
                <a:cs typeface="Cantarell"/>
                <a:sym typeface="Cantarell"/>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omparis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341120" y="467360"/>
            <a:ext cx="9509759" cy="1233424"/>
          </a:xfrm>
          <a:prstGeom prst="rect">
            <a:avLst/>
          </a:prstGeom>
          <a:noFill/>
          <a:ln>
            <a:noFill/>
          </a:ln>
        </p:spPr>
        <p:txBody>
          <a:bodyPr lIns="91425" tIns="91425" rIns="91425" bIns="91425" anchor="b" anchorCtr="0"/>
          <a:lstStyle>
            <a:lvl1pPr marL="0" indent="0" algn="l" rtl="0">
              <a:lnSpc>
                <a:spcPct val="90000"/>
              </a:lnSpc>
              <a:spcBef>
                <a:spcPts val="0"/>
              </a:spcBef>
              <a:buClr>
                <a:srgbClr val="1C243C"/>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7" name="Shape 67"/>
          <p:cNvSpPr txBox="1">
            <a:spLocks noGrp="1"/>
          </p:cNvSpPr>
          <p:nvPr>
            <p:ph type="body" idx="1"/>
          </p:nvPr>
        </p:nvSpPr>
        <p:spPr>
          <a:xfrm>
            <a:off x="1341120" y="1837464"/>
            <a:ext cx="4572000" cy="766588"/>
          </a:xfrm>
          <a:prstGeom prst="rect">
            <a:avLst/>
          </a:prstGeom>
          <a:noFill/>
          <a:ln>
            <a:noFill/>
          </a:ln>
        </p:spPr>
        <p:txBody>
          <a:bodyPr lIns="91425" tIns="91425" rIns="91425" bIns="91425" anchor="ctr" anchorCtr="0"/>
          <a:lstStyle>
            <a:lvl1pPr marL="0" indent="0" rtl="0">
              <a:spcBef>
                <a:spcPts val="0"/>
              </a:spcBef>
              <a:buFont typeface="Cantarell"/>
              <a:buNone/>
              <a:defRPr/>
            </a:lvl1pPr>
            <a:lvl2pPr marL="457200" indent="0" rtl="0">
              <a:spcBef>
                <a:spcPts val="0"/>
              </a:spcBef>
              <a:buFont typeface="Cantarell"/>
              <a:buNone/>
              <a:defRPr/>
            </a:lvl2pPr>
            <a:lvl3pPr marL="914400" indent="0" rtl="0">
              <a:spcBef>
                <a:spcPts val="0"/>
              </a:spcBef>
              <a:buFont typeface="Cantarell"/>
              <a:buNone/>
              <a:defRPr/>
            </a:lvl3pPr>
            <a:lvl4pPr marL="1371600" indent="0" rtl="0">
              <a:spcBef>
                <a:spcPts val="0"/>
              </a:spcBef>
              <a:buFont typeface="Cantarell"/>
              <a:buNone/>
              <a:defRPr/>
            </a:lvl4pPr>
            <a:lvl5pPr marL="1828800" indent="0" rtl="0">
              <a:spcBef>
                <a:spcPts val="0"/>
              </a:spcBef>
              <a:buFont typeface="Cantarell"/>
              <a:buNone/>
              <a:defRPr/>
            </a:lvl5pPr>
            <a:lvl6pPr marL="2286000" indent="0" rtl="0">
              <a:spcBef>
                <a:spcPts val="0"/>
              </a:spcBef>
              <a:buFont typeface="Cantarell"/>
              <a:buNone/>
              <a:defRPr/>
            </a:lvl6pPr>
            <a:lvl7pPr marL="2743200" indent="0" rtl="0">
              <a:spcBef>
                <a:spcPts val="0"/>
              </a:spcBef>
              <a:buFont typeface="Cantarell"/>
              <a:buNone/>
              <a:defRPr/>
            </a:lvl7pPr>
            <a:lvl8pPr marL="3200400" indent="0" rtl="0">
              <a:spcBef>
                <a:spcPts val="0"/>
              </a:spcBef>
              <a:buFont typeface="Cantarell"/>
              <a:buNone/>
              <a:defRPr/>
            </a:lvl8pPr>
            <a:lvl9pPr marL="3657600" indent="0" rtl="0">
              <a:spcBef>
                <a:spcPts val="0"/>
              </a:spcBef>
              <a:buFont typeface="Cantarell"/>
              <a:buNone/>
              <a:defRPr/>
            </a:lvl9pPr>
          </a:lstStyle>
          <a:p>
            <a:endParaRPr/>
          </a:p>
        </p:txBody>
      </p:sp>
      <p:sp>
        <p:nvSpPr>
          <p:cNvPr id="68" name="Shape 68"/>
          <p:cNvSpPr txBox="1">
            <a:spLocks noGrp="1"/>
          </p:cNvSpPr>
          <p:nvPr>
            <p:ph type="body" idx="2"/>
          </p:nvPr>
        </p:nvSpPr>
        <p:spPr>
          <a:xfrm>
            <a:off x="1341120" y="2740732"/>
            <a:ext cx="4572000" cy="328884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9" name="Shape 69"/>
          <p:cNvSpPr txBox="1">
            <a:spLocks noGrp="1"/>
          </p:cNvSpPr>
          <p:nvPr>
            <p:ph type="body" idx="3"/>
          </p:nvPr>
        </p:nvSpPr>
        <p:spPr>
          <a:xfrm>
            <a:off x="6278880" y="1837464"/>
            <a:ext cx="4572000" cy="766588"/>
          </a:xfrm>
          <a:prstGeom prst="rect">
            <a:avLst/>
          </a:prstGeom>
          <a:noFill/>
          <a:ln>
            <a:noFill/>
          </a:ln>
        </p:spPr>
        <p:txBody>
          <a:bodyPr lIns="91425" tIns="91425" rIns="91425" bIns="91425" anchor="ctr" anchorCtr="0"/>
          <a:lstStyle>
            <a:lvl1pPr marL="0" indent="0" rtl="0">
              <a:spcBef>
                <a:spcPts val="0"/>
              </a:spcBef>
              <a:buFont typeface="Cantarell"/>
              <a:buNone/>
              <a:defRPr/>
            </a:lvl1pPr>
            <a:lvl2pPr marL="457200" indent="0" rtl="0">
              <a:spcBef>
                <a:spcPts val="0"/>
              </a:spcBef>
              <a:buFont typeface="Cantarell"/>
              <a:buNone/>
              <a:defRPr/>
            </a:lvl2pPr>
            <a:lvl3pPr marL="914400" indent="0" rtl="0">
              <a:spcBef>
                <a:spcPts val="0"/>
              </a:spcBef>
              <a:buFont typeface="Cantarell"/>
              <a:buNone/>
              <a:defRPr/>
            </a:lvl3pPr>
            <a:lvl4pPr marL="1371600" indent="0" rtl="0">
              <a:spcBef>
                <a:spcPts val="0"/>
              </a:spcBef>
              <a:buFont typeface="Cantarell"/>
              <a:buNone/>
              <a:defRPr/>
            </a:lvl4pPr>
            <a:lvl5pPr marL="1828800" indent="0" rtl="0">
              <a:spcBef>
                <a:spcPts val="0"/>
              </a:spcBef>
              <a:buFont typeface="Cantarell"/>
              <a:buNone/>
              <a:defRPr/>
            </a:lvl5pPr>
            <a:lvl6pPr marL="2286000" indent="0" rtl="0">
              <a:spcBef>
                <a:spcPts val="0"/>
              </a:spcBef>
              <a:buFont typeface="Cantarell"/>
              <a:buNone/>
              <a:defRPr/>
            </a:lvl6pPr>
            <a:lvl7pPr marL="2743200" indent="0" rtl="0">
              <a:spcBef>
                <a:spcPts val="0"/>
              </a:spcBef>
              <a:buFont typeface="Cantarell"/>
              <a:buNone/>
              <a:defRPr/>
            </a:lvl7pPr>
            <a:lvl8pPr marL="3200400" indent="0" rtl="0">
              <a:spcBef>
                <a:spcPts val="0"/>
              </a:spcBef>
              <a:buFont typeface="Cantarell"/>
              <a:buNone/>
              <a:defRPr/>
            </a:lvl8pPr>
            <a:lvl9pPr marL="3657600" indent="0" rtl="0">
              <a:spcBef>
                <a:spcPts val="0"/>
              </a:spcBef>
              <a:buFont typeface="Cantarell"/>
              <a:buNone/>
              <a:defRPr/>
            </a:lvl9pPr>
          </a:lstStyle>
          <a:p>
            <a:endParaRPr/>
          </a:p>
        </p:txBody>
      </p:sp>
      <p:sp>
        <p:nvSpPr>
          <p:cNvPr id="70" name="Shape 70"/>
          <p:cNvSpPr txBox="1">
            <a:spLocks noGrp="1"/>
          </p:cNvSpPr>
          <p:nvPr>
            <p:ph type="body" idx="4"/>
          </p:nvPr>
        </p:nvSpPr>
        <p:spPr>
          <a:xfrm>
            <a:off x="6278880" y="2740732"/>
            <a:ext cx="4572000" cy="328884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1" name="Shape 71"/>
          <p:cNvSpPr txBox="1">
            <a:spLocks noGrp="1"/>
          </p:cNvSpPr>
          <p:nvPr>
            <p:ph type="dt" idx="10"/>
          </p:nvPr>
        </p:nvSpPr>
        <p:spPr>
          <a:xfrm>
            <a:off x="8875775" y="6601967"/>
            <a:ext cx="960119" cy="237744"/>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2" name="Shape 72"/>
          <p:cNvSpPr txBox="1">
            <a:spLocks noGrp="1"/>
          </p:cNvSpPr>
          <p:nvPr>
            <p:ph type="ftr" idx="11"/>
          </p:nvPr>
        </p:nvSpPr>
        <p:spPr>
          <a:xfrm>
            <a:off x="1341120" y="6601967"/>
            <a:ext cx="7159752" cy="237744"/>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3" name="Shape 73"/>
          <p:cNvSpPr txBox="1">
            <a:spLocks noGrp="1"/>
          </p:cNvSpPr>
          <p:nvPr>
            <p:ph type="sldNum" idx="12"/>
          </p:nvPr>
        </p:nvSpPr>
        <p:spPr>
          <a:xfrm>
            <a:off x="10210800" y="6601967"/>
            <a:ext cx="640079" cy="237744"/>
          </a:xfrm>
          <a:prstGeom prst="rect">
            <a:avLst/>
          </a:prstGeom>
          <a:noFill/>
          <a:ln>
            <a:noFill/>
          </a:ln>
        </p:spPr>
        <p:txBody>
          <a:bodyPr lIns="91425" tIns="45700" rIns="91425" bIns="45700" anchor="ctr" anchorCtr="0">
            <a:noAutofit/>
          </a:bodyPr>
          <a:lstStyle>
            <a:lvl1pPr marL="0" marR="0" indent="0" algn="r" rtl="0">
              <a:spcBef>
                <a:spcPts val="0"/>
              </a:spcBef>
              <a:buNone/>
              <a:defRPr sz="800" b="0" i="0" u="none" strike="noStrike" cap="none" baseline="0">
                <a:solidFill>
                  <a:schemeClr val="lt2"/>
                </a:solidFill>
                <a:latin typeface="Cantarell"/>
                <a:ea typeface="Cantarell"/>
                <a:cs typeface="Cantarell"/>
                <a:sym typeface="Cantarell"/>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1341120" y="467360"/>
            <a:ext cx="9509759" cy="1233424"/>
          </a:xfrm>
          <a:prstGeom prst="rect">
            <a:avLst/>
          </a:prstGeom>
          <a:noFill/>
          <a:ln>
            <a:noFill/>
          </a:ln>
        </p:spPr>
        <p:txBody>
          <a:bodyPr lIns="91425" tIns="91425" rIns="91425" bIns="91425" anchor="b" anchorCtr="0"/>
          <a:lstStyle>
            <a:lvl1pPr marL="0" indent="0" algn="l" rtl="0">
              <a:lnSpc>
                <a:spcPct val="90000"/>
              </a:lnSpc>
              <a:spcBef>
                <a:spcPts val="0"/>
              </a:spcBef>
              <a:buClr>
                <a:srgbClr val="1C243C"/>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6" name="Shape 76"/>
          <p:cNvSpPr txBox="1">
            <a:spLocks noGrp="1"/>
          </p:cNvSpPr>
          <p:nvPr>
            <p:ph type="dt" idx="10"/>
          </p:nvPr>
        </p:nvSpPr>
        <p:spPr>
          <a:xfrm>
            <a:off x="8875775" y="6601967"/>
            <a:ext cx="960119" cy="237744"/>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7" name="Shape 77"/>
          <p:cNvSpPr txBox="1">
            <a:spLocks noGrp="1"/>
          </p:cNvSpPr>
          <p:nvPr>
            <p:ph type="ftr" idx="11"/>
          </p:nvPr>
        </p:nvSpPr>
        <p:spPr>
          <a:xfrm>
            <a:off x="1341120" y="6601967"/>
            <a:ext cx="7159752" cy="237744"/>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8" name="Shape 78"/>
          <p:cNvSpPr txBox="1">
            <a:spLocks noGrp="1"/>
          </p:cNvSpPr>
          <p:nvPr>
            <p:ph type="sldNum" idx="12"/>
          </p:nvPr>
        </p:nvSpPr>
        <p:spPr>
          <a:xfrm>
            <a:off x="10210800" y="6601967"/>
            <a:ext cx="640079" cy="237744"/>
          </a:xfrm>
          <a:prstGeom prst="rect">
            <a:avLst/>
          </a:prstGeom>
          <a:noFill/>
          <a:ln>
            <a:noFill/>
          </a:ln>
        </p:spPr>
        <p:txBody>
          <a:bodyPr lIns="91425" tIns="45700" rIns="91425" bIns="45700" anchor="ctr" anchorCtr="0">
            <a:noAutofit/>
          </a:bodyPr>
          <a:lstStyle>
            <a:lvl1pPr marL="0" marR="0" indent="0" algn="r" rtl="0">
              <a:spcBef>
                <a:spcPts val="0"/>
              </a:spcBef>
              <a:buNone/>
              <a:defRPr sz="800" b="0" i="0" u="none" strike="noStrike" cap="none" baseline="0">
                <a:solidFill>
                  <a:schemeClr val="lt2"/>
                </a:solidFill>
                <a:latin typeface="Cantarell"/>
                <a:ea typeface="Cantarell"/>
                <a:cs typeface="Cantarell"/>
                <a:sym typeface="Cantarell"/>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AEDED"/>
        </a:solidFill>
        <a:effectLst/>
      </p:bgPr>
    </p:bg>
    <p:spTree>
      <p:nvGrpSpPr>
        <p:cNvPr id="1" name="Shape 8"/>
        <p:cNvGrpSpPr/>
        <p:nvPr/>
      </p:nvGrpSpPr>
      <p:grpSpPr>
        <a:xfrm>
          <a:off x="0" y="0"/>
          <a:ext cx="0" cy="0"/>
          <a:chOff x="0" y="0"/>
          <a:chExt cx="0" cy="0"/>
        </a:xfrm>
      </p:grpSpPr>
      <p:sp>
        <p:nvSpPr>
          <p:cNvPr id="9" name="Shape 9"/>
          <p:cNvSpPr/>
          <p:nvPr/>
        </p:nvSpPr>
        <p:spPr>
          <a:xfrm>
            <a:off x="1586" y="6583679"/>
            <a:ext cx="12188826" cy="274319"/>
          </a:xfrm>
          <a:prstGeom prst="rect">
            <a:avLst/>
          </a:prstGeom>
          <a:gradFill>
            <a:gsLst>
              <a:gs pos="0">
                <a:schemeClr val="dk2"/>
              </a:gs>
              <a:gs pos="100000">
                <a:srgbClr val="1C243C"/>
              </a:gs>
            </a:gsLst>
            <a:path path="circle">
              <a:fillToRect l="50000" t="50000" r="50000" b="50000"/>
            </a:path>
            <a:tileRect/>
          </a:gra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Font typeface="Cantarell"/>
              <a:buNone/>
            </a:pPr>
            <a:endParaRPr sz="1800" b="0" i="0" u="none" strike="noStrike" cap="none" baseline="0">
              <a:solidFill>
                <a:srgbClr val="FFFFFF"/>
              </a:solidFill>
              <a:latin typeface="Arial"/>
              <a:ea typeface="Arial"/>
              <a:cs typeface="Arial"/>
              <a:sym typeface="Arial"/>
            </a:endParaRPr>
          </a:p>
        </p:txBody>
      </p:sp>
      <p:sp>
        <p:nvSpPr>
          <p:cNvPr id="10" name="Shape 10"/>
          <p:cNvSpPr/>
          <p:nvPr/>
        </p:nvSpPr>
        <p:spPr>
          <a:xfrm>
            <a:off x="1586" y="6583679"/>
            <a:ext cx="12188826" cy="45719"/>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ntarell"/>
              <a:ea typeface="Cantarell"/>
              <a:cs typeface="Cantarell"/>
              <a:sym typeface="Cantarell"/>
            </a:endParaRPr>
          </a:p>
        </p:txBody>
      </p:sp>
      <p:sp>
        <p:nvSpPr>
          <p:cNvPr id="11" name="Shape 11"/>
          <p:cNvSpPr txBox="1">
            <a:spLocks noGrp="1"/>
          </p:cNvSpPr>
          <p:nvPr>
            <p:ph type="title"/>
          </p:nvPr>
        </p:nvSpPr>
        <p:spPr>
          <a:xfrm>
            <a:off x="1341120" y="467360"/>
            <a:ext cx="9509759" cy="1233424"/>
          </a:xfrm>
          <a:prstGeom prst="rect">
            <a:avLst/>
          </a:prstGeom>
          <a:noFill/>
          <a:ln>
            <a:noFill/>
          </a:ln>
        </p:spPr>
        <p:txBody>
          <a:bodyPr lIns="91425" tIns="91425" rIns="91425" bIns="91425" anchor="b" anchorCtr="0"/>
          <a:lstStyle>
            <a:lvl1pPr marL="0" marR="0" indent="0" algn="l" rtl="0">
              <a:lnSpc>
                <a:spcPct val="90000"/>
              </a:lnSpc>
              <a:spcBef>
                <a:spcPts val="0"/>
              </a:spcBef>
              <a:buClr>
                <a:srgbClr val="1C243C"/>
              </a:buClr>
              <a:buFont typeface="Arial"/>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2" name="Shape 12"/>
          <p:cNvSpPr txBox="1">
            <a:spLocks noGrp="1"/>
          </p:cNvSpPr>
          <p:nvPr>
            <p:ph type="body" idx="1"/>
          </p:nvPr>
        </p:nvSpPr>
        <p:spPr>
          <a:xfrm>
            <a:off x="1341120" y="1901951"/>
            <a:ext cx="9509759" cy="4127627"/>
          </a:xfrm>
          <a:prstGeom prst="rect">
            <a:avLst/>
          </a:prstGeom>
          <a:noFill/>
          <a:ln>
            <a:noFill/>
          </a:ln>
        </p:spPr>
        <p:txBody>
          <a:bodyPr lIns="91425" tIns="91425" rIns="91425" bIns="91425" anchor="t" anchorCtr="0"/>
          <a:lstStyle>
            <a:lvl1pPr marL="274320" marR="0" indent="-109220" algn="l" rtl="0">
              <a:lnSpc>
                <a:spcPct val="90000"/>
              </a:lnSpc>
              <a:spcBef>
                <a:spcPts val="1800"/>
              </a:spcBef>
              <a:buClr>
                <a:schemeClr val="dk2"/>
              </a:buClr>
              <a:buFont typeface="Arial"/>
              <a:buChar char="▪"/>
              <a:defRPr/>
            </a:lvl1pPr>
            <a:lvl2pPr marL="594360" marR="0" indent="-124459" algn="l" rtl="0">
              <a:lnSpc>
                <a:spcPct val="90000"/>
              </a:lnSpc>
              <a:spcBef>
                <a:spcPts val="1000"/>
              </a:spcBef>
              <a:buClr>
                <a:schemeClr val="dk2"/>
              </a:buClr>
              <a:buFont typeface="Arial"/>
              <a:buChar char="▪"/>
              <a:defRPr/>
            </a:lvl2pPr>
            <a:lvl3pPr marL="914400" marR="0" indent="-127000" algn="l" rtl="0">
              <a:lnSpc>
                <a:spcPct val="90000"/>
              </a:lnSpc>
              <a:spcBef>
                <a:spcPts val="800"/>
              </a:spcBef>
              <a:buClr>
                <a:schemeClr val="dk2"/>
              </a:buClr>
              <a:buFont typeface="Arial"/>
              <a:buChar char="▪"/>
              <a:defRPr/>
            </a:lvl3pPr>
            <a:lvl4pPr marL="1234440" marR="0" indent="-142239" algn="l" rtl="0">
              <a:lnSpc>
                <a:spcPct val="90000"/>
              </a:lnSpc>
              <a:spcBef>
                <a:spcPts val="800"/>
              </a:spcBef>
              <a:buClr>
                <a:schemeClr val="dk2"/>
              </a:buClr>
              <a:buFont typeface="Arial"/>
              <a:buChar char="▪"/>
              <a:defRPr/>
            </a:lvl4pPr>
            <a:lvl5pPr marL="1554480" marR="0" indent="-144780" algn="l" rtl="0">
              <a:lnSpc>
                <a:spcPct val="90000"/>
              </a:lnSpc>
              <a:spcBef>
                <a:spcPts val="800"/>
              </a:spcBef>
              <a:buClr>
                <a:schemeClr val="dk2"/>
              </a:buClr>
              <a:buFont typeface="Arial"/>
              <a:buChar char="▪"/>
              <a:defRPr/>
            </a:lvl5pPr>
            <a:lvl6pPr marL="1874520" marR="0" indent="-147320" algn="l" rtl="0">
              <a:lnSpc>
                <a:spcPct val="90000"/>
              </a:lnSpc>
              <a:spcBef>
                <a:spcPts val="800"/>
              </a:spcBef>
              <a:buClr>
                <a:schemeClr val="dk2"/>
              </a:buClr>
              <a:buFont typeface="Arial"/>
              <a:buChar char="▪"/>
              <a:defRPr/>
            </a:lvl6pPr>
            <a:lvl7pPr marL="2194560" marR="0" indent="-149860" algn="l" rtl="0">
              <a:lnSpc>
                <a:spcPct val="90000"/>
              </a:lnSpc>
              <a:spcBef>
                <a:spcPts val="800"/>
              </a:spcBef>
              <a:buClr>
                <a:schemeClr val="dk2"/>
              </a:buClr>
              <a:buFont typeface="Arial"/>
              <a:buChar char="▪"/>
              <a:defRPr/>
            </a:lvl7pPr>
            <a:lvl8pPr marL="2514600" marR="0" indent="-139700" algn="l" rtl="0">
              <a:lnSpc>
                <a:spcPct val="90000"/>
              </a:lnSpc>
              <a:spcBef>
                <a:spcPts val="800"/>
              </a:spcBef>
              <a:buClr>
                <a:schemeClr val="dk2"/>
              </a:buClr>
              <a:buFont typeface="Arial"/>
              <a:buChar char="▪"/>
              <a:defRPr/>
            </a:lvl8pPr>
            <a:lvl9pPr marL="2834640" marR="0" indent="-142239" algn="l" rtl="0">
              <a:lnSpc>
                <a:spcPct val="90000"/>
              </a:lnSpc>
              <a:spcBef>
                <a:spcPts val="800"/>
              </a:spcBef>
              <a:buClr>
                <a:schemeClr val="dk2"/>
              </a:buClr>
              <a:buFont typeface="Arial"/>
              <a:buChar char="▪"/>
              <a:defRPr/>
            </a:lvl9pPr>
          </a:lstStyle>
          <a:p>
            <a:endParaRPr/>
          </a:p>
        </p:txBody>
      </p:sp>
      <p:sp>
        <p:nvSpPr>
          <p:cNvPr id="13" name="Shape 13"/>
          <p:cNvSpPr txBox="1">
            <a:spLocks noGrp="1"/>
          </p:cNvSpPr>
          <p:nvPr>
            <p:ph type="dt" idx="10"/>
          </p:nvPr>
        </p:nvSpPr>
        <p:spPr>
          <a:xfrm>
            <a:off x="8875775" y="6601967"/>
            <a:ext cx="960119" cy="237744"/>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4" name="Shape 14"/>
          <p:cNvSpPr txBox="1">
            <a:spLocks noGrp="1"/>
          </p:cNvSpPr>
          <p:nvPr>
            <p:ph type="ftr" idx="11"/>
          </p:nvPr>
        </p:nvSpPr>
        <p:spPr>
          <a:xfrm>
            <a:off x="1341120" y="6601967"/>
            <a:ext cx="7159752" cy="237744"/>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5" name="Shape 15"/>
          <p:cNvSpPr txBox="1">
            <a:spLocks noGrp="1"/>
          </p:cNvSpPr>
          <p:nvPr>
            <p:ph type="sldNum" idx="12"/>
          </p:nvPr>
        </p:nvSpPr>
        <p:spPr>
          <a:xfrm>
            <a:off x="10210800" y="6601967"/>
            <a:ext cx="640079" cy="237744"/>
          </a:xfrm>
          <a:prstGeom prst="rect">
            <a:avLst/>
          </a:prstGeom>
          <a:noFill/>
          <a:ln>
            <a:noFill/>
          </a:ln>
        </p:spPr>
        <p:txBody>
          <a:bodyPr lIns="91425" tIns="45700" rIns="91425" bIns="45700" anchor="ctr" anchorCtr="0">
            <a:noAutofit/>
          </a:bodyPr>
          <a:lstStyle>
            <a:lvl1pPr marL="0" marR="0" indent="0" algn="r" rtl="0">
              <a:spcBef>
                <a:spcPts val="0"/>
              </a:spcBef>
              <a:buNone/>
              <a:defRPr sz="800" b="0" i="0" u="none" strike="noStrike" cap="none" baseline="0">
                <a:solidFill>
                  <a:schemeClr val="lt2"/>
                </a:solidFill>
                <a:latin typeface="Cantarell"/>
                <a:ea typeface="Cantarell"/>
                <a:cs typeface="Cantarell"/>
                <a:sym typeface="Cantarell"/>
              </a:defRPr>
            </a:lvl1pPr>
          </a:lstStyle>
          <a:p>
            <a:pPr marL="0" lvl="0" indent="0">
              <a:spcBef>
                <a:spcPts val="0"/>
              </a:spcBef>
              <a:buSzPct val="25000"/>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www.nalp.org/1113research"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ctrTitle"/>
          </p:nvPr>
        </p:nvSpPr>
        <p:spPr>
          <a:xfrm>
            <a:off x="334851" y="4800600"/>
            <a:ext cx="11359165" cy="20574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chemeClr val="lt1"/>
              </a:buClr>
              <a:buFont typeface="Arial"/>
              <a:buNone/>
            </a:pPr>
            <a:endParaRPr sz="4300" dirty="0">
              <a:solidFill>
                <a:schemeClr val="lt1"/>
              </a:solidFill>
              <a:latin typeface="Cantarell"/>
              <a:ea typeface="Cantarell"/>
              <a:cs typeface="Cantarell"/>
              <a:sym typeface="Cantarell"/>
            </a:endParaRPr>
          </a:p>
          <a:p>
            <a:pPr marL="0" marR="0" lvl="0" indent="0" algn="ctr" rtl="0">
              <a:lnSpc>
                <a:spcPct val="90000"/>
              </a:lnSpc>
              <a:spcBef>
                <a:spcPts val="0"/>
              </a:spcBef>
              <a:buClr>
                <a:schemeClr val="lt1"/>
              </a:buClr>
              <a:buFont typeface="Arial"/>
              <a:buNone/>
            </a:pPr>
            <a:endParaRPr sz="4300" dirty="0">
              <a:solidFill>
                <a:schemeClr val="lt1"/>
              </a:solidFill>
              <a:latin typeface="Cantarell"/>
              <a:ea typeface="Cantarell"/>
              <a:cs typeface="Cantarell"/>
              <a:sym typeface="Cantarell"/>
            </a:endParaRPr>
          </a:p>
          <a:p>
            <a:pPr marL="0" marR="0" lvl="0" indent="0" algn="ctr" rtl="0">
              <a:lnSpc>
                <a:spcPct val="90000"/>
              </a:lnSpc>
              <a:spcBef>
                <a:spcPts val="0"/>
              </a:spcBef>
              <a:buClr>
                <a:schemeClr val="lt1"/>
              </a:buClr>
              <a:buFont typeface="Arial"/>
              <a:buNone/>
            </a:pPr>
            <a:endParaRPr sz="4300" dirty="0">
              <a:solidFill>
                <a:schemeClr val="lt1"/>
              </a:solidFill>
              <a:latin typeface="Cantarell"/>
              <a:ea typeface="Cantarell"/>
              <a:cs typeface="Cantarell"/>
              <a:sym typeface="Cantarell"/>
            </a:endParaRPr>
          </a:p>
          <a:p>
            <a:pPr marL="0" marR="0" lvl="0" indent="0" algn="ctr" rtl="0">
              <a:lnSpc>
                <a:spcPct val="90000"/>
              </a:lnSpc>
              <a:spcBef>
                <a:spcPts val="0"/>
              </a:spcBef>
              <a:buClr>
                <a:schemeClr val="lt1"/>
              </a:buClr>
              <a:buFont typeface="Arial"/>
              <a:buNone/>
            </a:pPr>
            <a:endParaRPr sz="4300" dirty="0">
              <a:solidFill>
                <a:schemeClr val="lt1"/>
              </a:solidFill>
              <a:latin typeface="Cantarell"/>
              <a:ea typeface="Cantarell"/>
              <a:cs typeface="Cantarell"/>
              <a:sym typeface="Cantarell"/>
            </a:endParaRPr>
          </a:p>
          <a:p>
            <a:pPr marL="0" marR="0" lvl="0" indent="0" algn="ctr" rtl="0">
              <a:lnSpc>
                <a:spcPct val="90000"/>
              </a:lnSpc>
              <a:spcBef>
                <a:spcPts val="0"/>
              </a:spcBef>
              <a:buClr>
                <a:schemeClr val="lt1"/>
              </a:buClr>
              <a:buSzPct val="25000"/>
              <a:buFont typeface="Arial"/>
              <a:buNone/>
            </a:pPr>
            <a:r>
              <a:rPr lang="en-US" sz="4300" b="0" i="0" u="none" strike="noStrike" cap="none" baseline="0" dirty="0">
                <a:solidFill>
                  <a:schemeClr val="lt1"/>
                </a:solidFill>
                <a:latin typeface="Cantarell"/>
                <a:ea typeface="Cantarell"/>
                <a:cs typeface="Cantarell"/>
                <a:sym typeface="Cantarell"/>
              </a:rPr>
              <a:t>Where the Jobs Are Now and What They Require:  Preparing Law Students for an Interprofessional World</a:t>
            </a:r>
          </a:p>
        </p:txBody>
      </p:sp>
      <p:sp>
        <p:nvSpPr>
          <p:cNvPr id="104" name="Shape 104"/>
          <p:cNvSpPr txBox="1">
            <a:spLocks noGrp="1"/>
          </p:cNvSpPr>
          <p:nvPr>
            <p:ph type="subTitle" idx="1"/>
          </p:nvPr>
        </p:nvSpPr>
        <p:spPr>
          <a:xfrm>
            <a:off x="1522412" y="5943600"/>
            <a:ext cx="9144001" cy="76200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dk2"/>
              </a:buClr>
              <a:buFont typeface="Arial"/>
              <a:buNone/>
            </a:pPr>
            <a:endParaRPr sz="2000" b="0" i="0" u="none" strike="noStrike" cap="none" baseline="0" dirty="0">
              <a:solidFill>
                <a:schemeClr val="lt1"/>
              </a:solidFill>
              <a:latin typeface="Cantarell"/>
              <a:ea typeface="Cantarell"/>
              <a:cs typeface="Cantarell"/>
              <a:sym typeface="Cantarell"/>
            </a:endParaRPr>
          </a:p>
        </p:txBody>
      </p:sp>
      <p:sp>
        <p:nvSpPr>
          <p:cNvPr id="105" name="Shape 105"/>
          <p:cNvSpPr txBox="1"/>
          <p:nvPr/>
        </p:nvSpPr>
        <p:spPr>
          <a:xfrm>
            <a:off x="8281114" y="1043188"/>
            <a:ext cx="3721994" cy="95410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baseline="0" dirty="0">
                <a:solidFill>
                  <a:srgbClr val="7E4808"/>
                </a:solidFill>
                <a:latin typeface="Cantarell"/>
                <a:ea typeface="Cantarell"/>
                <a:cs typeface="Cantarell"/>
                <a:sym typeface="Cantarell"/>
              </a:rPr>
              <a:t>AALS Clinical Conference May 2015</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1331842" y="347869"/>
            <a:ext cx="9144000" cy="785191"/>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chemeClr val="lt1"/>
              </a:buClr>
              <a:buSzPct val="25000"/>
              <a:buFont typeface="Arial"/>
              <a:buNone/>
            </a:pPr>
            <a:r>
              <a:rPr lang="en-US" sz="3950" b="1" i="0" u="none" strike="noStrike" cap="none" baseline="0" dirty="0">
                <a:solidFill>
                  <a:schemeClr val="lt1"/>
                </a:solidFill>
                <a:latin typeface="Cantarell"/>
                <a:ea typeface="Cantarell"/>
                <a:cs typeface="Cantarell"/>
                <a:sym typeface="Cantarell"/>
              </a:rPr>
              <a:t/>
            </a:r>
            <a:br>
              <a:rPr lang="en-US" sz="3950" b="1" i="0" u="none" strike="noStrike" cap="none" baseline="0" dirty="0">
                <a:solidFill>
                  <a:schemeClr val="lt1"/>
                </a:solidFill>
                <a:latin typeface="Cantarell"/>
                <a:ea typeface="Cantarell"/>
                <a:cs typeface="Cantarell"/>
                <a:sym typeface="Cantarell"/>
              </a:rPr>
            </a:br>
            <a:r>
              <a:rPr lang="en-US" sz="3950" b="1" i="0" u="none" strike="noStrike" cap="none" baseline="0" dirty="0">
                <a:solidFill>
                  <a:schemeClr val="lt1"/>
                </a:solidFill>
                <a:latin typeface="Cantarell"/>
                <a:ea typeface="Cantarell"/>
                <a:cs typeface="Cantarell"/>
                <a:sym typeface="Cantarell"/>
              </a:rPr>
              <a:t>Legislative/Policy Advocacy</a:t>
            </a:r>
            <a:r>
              <a:rPr lang="en-US" sz="3600" b="1" i="0" u="none" strike="noStrike" cap="none" baseline="0" dirty="0">
                <a:solidFill>
                  <a:schemeClr val="lt1"/>
                </a:solidFill>
                <a:latin typeface="Cantarell"/>
                <a:ea typeface="Cantarell"/>
                <a:cs typeface="Cantarell"/>
                <a:sym typeface="Cantarell"/>
              </a:rPr>
              <a:t>	</a:t>
            </a:r>
          </a:p>
        </p:txBody>
      </p:sp>
      <p:sp>
        <p:nvSpPr>
          <p:cNvPr id="172" name="Shape 172"/>
          <p:cNvSpPr txBox="1">
            <a:spLocks noGrp="1"/>
          </p:cNvSpPr>
          <p:nvPr>
            <p:ph type="body" idx="1"/>
          </p:nvPr>
        </p:nvSpPr>
        <p:spPr>
          <a:xfrm>
            <a:off x="854765" y="1133060"/>
            <a:ext cx="11092070" cy="5449053"/>
          </a:xfrm>
          <a:prstGeom prst="rect">
            <a:avLst/>
          </a:prstGeom>
          <a:noFill/>
          <a:ln>
            <a:noFill/>
          </a:ln>
        </p:spPr>
        <p:txBody>
          <a:bodyPr lIns="91425" tIns="45700" rIns="91425" bIns="45700" anchor="t" anchorCtr="0">
            <a:noAutofit/>
          </a:bodyPr>
          <a:lstStyle/>
          <a:p>
            <a:pPr marL="457200" marR="0" lvl="0" indent="-457200" algn="l" rtl="0">
              <a:lnSpc>
                <a:spcPct val="90000"/>
              </a:lnSpc>
              <a:spcBef>
                <a:spcPts val="0"/>
              </a:spcBef>
              <a:buClr>
                <a:schemeClr val="lt2"/>
              </a:buClr>
              <a:buSzPct val="100000"/>
              <a:buFont typeface="Arial"/>
              <a:buChar char="•"/>
            </a:pPr>
            <a:r>
              <a:rPr lang="en-US" sz="2800" b="0" i="0" u="none" strike="noStrike" cap="none" baseline="0" dirty="0">
                <a:solidFill>
                  <a:schemeClr val="lt1"/>
                </a:solidFill>
                <a:latin typeface="Cantarell"/>
                <a:ea typeface="Cantarell"/>
                <a:cs typeface="Cantarell"/>
                <a:sym typeface="Cantarell"/>
              </a:rPr>
              <a:t>Issues in interprofessional direct service informs need for legislation</a:t>
            </a:r>
          </a:p>
          <a:p>
            <a:pPr marL="457200" marR="0" lvl="0" indent="-279400" algn="l" rtl="0">
              <a:lnSpc>
                <a:spcPct val="90000"/>
              </a:lnSpc>
              <a:spcBef>
                <a:spcPts val="0"/>
              </a:spcBef>
              <a:buClr>
                <a:schemeClr val="lt2"/>
              </a:buClr>
              <a:buFont typeface="Arial"/>
              <a:buNone/>
            </a:pPr>
            <a:endParaRPr sz="2800" b="0" i="0" u="none" strike="noStrike" cap="none" baseline="0" dirty="0">
              <a:solidFill>
                <a:schemeClr val="lt1"/>
              </a:solidFill>
              <a:latin typeface="Cantarell"/>
              <a:ea typeface="Cantarell"/>
              <a:cs typeface="Cantarell"/>
              <a:sym typeface="Cantarell"/>
            </a:endParaRPr>
          </a:p>
          <a:p>
            <a:pPr marL="457200" marR="0" lvl="0" indent="-457200" algn="l" rtl="0">
              <a:lnSpc>
                <a:spcPct val="90000"/>
              </a:lnSpc>
              <a:spcBef>
                <a:spcPts val="0"/>
              </a:spcBef>
              <a:buClr>
                <a:schemeClr val="lt2"/>
              </a:buClr>
              <a:buSzPct val="100000"/>
              <a:buFont typeface="Arial"/>
              <a:buChar char="•"/>
            </a:pPr>
            <a:r>
              <a:rPr lang="en-US" sz="2800" b="0" i="0" u="none" strike="noStrike" cap="none" baseline="0" dirty="0">
                <a:solidFill>
                  <a:schemeClr val="lt1"/>
                </a:solidFill>
                <a:latin typeface="Cantarell"/>
                <a:ea typeface="Cantarell"/>
                <a:cs typeface="Cantarell"/>
                <a:sym typeface="Cantarell"/>
              </a:rPr>
              <a:t>Draft legislation with interprofessional partner</a:t>
            </a:r>
          </a:p>
          <a:p>
            <a:pPr marL="457200" marR="0" lvl="0" indent="-279400" algn="l" rtl="0">
              <a:lnSpc>
                <a:spcPct val="90000"/>
              </a:lnSpc>
              <a:spcBef>
                <a:spcPts val="0"/>
              </a:spcBef>
              <a:buClr>
                <a:schemeClr val="lt2"/>
              </a:buClr>
              <a:buFont typeface="Arial"/>
              <a:buNone/>
            </a:pPr>
            <a:endParaRPr sz="2800" b="0" i="0" u="none" strike="noStrike" cap="none" baseline="0" dirty="0">
              <a:solidFill>
                <a:schemeClr val="lt1"/>
              </a:solidFill>
              <a:latin typeface="Cantarell"/>
              <a:ea typeface="Cantarell"/>
              <a:cs typeface="Cantarell"/>
              <a:sym typeface="Cantarell"/>
            </a:endParaRPr>
          </a:p>
          <a:p>
            <a:pPr marL="457200" marR="0" lvl="0" indent="-457200" algn="l" rtl="0">
              <a:lnSpc>
                <a:spcPct val="90000"/>
              </a:lnSpc>
              <a:spcBef>
                <a:spcPts val="0"/>
              </a:spcBef>
              <a:buClr>
                <a:schemeClr val="lt2"/>
              </a:buClr>
              <a:buSzPct val="100000"/>
              <a:buFont typeface="Arial"/>
              <a:buChar char="•"/>
            </a:pPr>
            <a:r>
              <a:rPr lang="en-US" sz="2800" b="0" i="0" u="none" strike="noStrike" cap="none" baseline="0" dirty="0">
                <a:solidFill>
                  <a:schemeClr val="lt1"/>
                </a:solidFill>
                <a:latin typeface="Cantarell"/>
                <a:ea typeface="Cantarell"/>
                <a:cs typeface="Cantarell"/>
                <a:sym typeface="Cantarell"/>
              </a:rPr>
              <a:t>Prepare testimony for legislative hearings</a:t>
            </a:r>
          </a:p>
          <a:p>
            <a:pPr marL="457200" marR="0" lvl="0" indent="-279400" algn="l" rtl="0">
              <a:lnSpc>
                <a:spcPct val="90000"/>
              </a:lnSpc>
              <a:spcBef>
                <a:spcPts val="0"/>
              </a:spcBef>
              <a:buClr>
                <a:schemeClr val="lt2"/>
              </a:buClr>
              <a:buFont typeface="Arial"/>
              <a:buNone/>
            </a:pPr>
            <a:endParaRPr sz="2800" b="0" i="0" u="none" strike="noStrike" cap="none" baseline="0" dirty="0">
              <a:solidFill>
                <a:schemeClr val="lt1"/>
              </a:solidFill>
              <a:latin typeface="Cantarell"/>
              <a:ea typeface="Cantarell"/>
              <a:cs typeface="Cantarell"/>
              <a:sym typeface="Cantarell"/>
            </a:endParaRPr>
          </a:p>
          <a:p>
            <a:pPr marL="457200" marR="0" lvl="0" indent="-457200" algn="l" rtl="0">
              <a:lnSpc>
                <a:spcPct val="90000"/>
              </a:lnSpc>
              <a:spcBef>
                <a:spcPts val="0"/>
              </a:spcBef>
              <a:buClr>
                <a:schemeClr val="lt2"/>
              </a:buClr>
              <a:buSzPct val="100000"/>
              <a:buFont typeface="Arial"/>
              <a:buChar char="•"/>
            </a:pPr>
            <a:r>
              <a:rPr lang="en-US" sz="2800" b="0" i="0" u="none" strike="noStrike" cap="none" baseline="0" dirty="0">
                <a:solidFill>
                  <a:schemeClr val="lt1"/>
                </a:solidFill>
                <a:latin typeface="Cantarell"/>
                <a:ea typeface="Cantarell"/>
                <a:cs typeface="Cantarell"/>
                <a:sym typeface="Cantarell"/>
              </a:rPr>
              <a:t>Collaborate on fact sheets, white papers, etc. </a:t>
            </a:r>
          </a:p>
          <a:p>
            <a:pPr marL="457200" marR="0" lvl="0" indent="-279400" algn="l" rtl="0">
              <a:lnSpc>
                <a:spcPct val="90000"/>
              </a:lnSpc>
              <a:spcBef>
                <a:spcPts val="0"/>
              </a:spcBef>
              <a:buClr>
                <a:schemeClr val="lt2"/>
              </a:buClr>
              <a:buFont typeface="Arial"/>
              <a:buNone/>
            </a:pPr>
            <a:endParaRPr sz="2800" b="0" i="0" u="none" strike="noStrike" cap="none" baseline="0" dirty="0">
              <a:solidFill>
                <a:schemeClr val="lt1"/>
              </a:solidFill>
              <a:latin typeface="Cantarell"/>
              <a:ea typeface="Cantarell"/>
              <a:cs typeface="Cantarell"/>
              <a:sym typeface="Cantarell"/>
            </a:endParaRPr>
          </a:p>
          <a:p>
            <a:pPr marL="457200" marR="0" lvl="0" indent="-457200" algn="l" rtl="0">
              <a:lnSpc>
                <a:spcPct val="90000"/>
              </a:lnSpc>
              <a:spcBef>
                <a:spcPts val="0"/>
              </a:spcBef>
              <a:buClr>
                <a:schemeClr val="lt2"/>
              </a:buClr>
              <a:buSzPct val="100000"/>
              <a:buFont typeface="Arial"/>
              <a:buChar char="•"/>
            </a:pPr>
            <a:r>
              <a:rPr lang="en-US" sz="2800" b="0" i="0" u="none" strike="noStrike" cap="none" baseline="0" dirty="0">
                <a:solidFill>
                  <a:schemeClr val="lt1"/>
                </a:solidFill>
                <a:latin typeface="Cantarell"/>
                <a:ea typeface="Cantarell"/>
                <a:cs typeface="Cantarell"/>
                <a:sym typeface="Cantarell"/>
              </a:rPr>
              <a:t>Create coalitions and organize community groups</a:t>
            </a:r>
          </a:p>
          <a:p>
            <a:pPr marL="457200" marR="0" lvl="0" indent="-279400" algn="l" rtl="0">
              <a:lnSpc>
                <a:spcPct val="90000"/>
              </a:lnSpc>
              <a:spcBef>
                <a:spcPts val="0"/>
              </a:spcBef>
              <a:buClr>
                <a:schemeClr val="lt2"/>
              </a:buClr>
              <a:buFont typeface="Arial"/>
              <a:buNone/>
            </a:pPr>
            <a:endParaRPr sz="2800" b="0" i="0" u="none" strike="noStrike" cap="none" baseline="0" dirty="0">
              <a:solidFill>
                <a:schemeClr val="lt1"/>
              </a:solidFill>
              <a:latin typeface="Cantarell"/>
              <a:ea typeface="Cantarell"/>
              <a:cs typeface="Cantarell"/>
              <a:sym typeface="Cantarell"/>
            </a:endParaRPr>
          </a:p>
          <a:p>
            <a:pPr marL="457200" marR="0" lvl="0" indent="-457200" algn="l" rtl="0">
              <a:lnSpc>
                <a:spcPct val="90000"/>
              </a:lnSpc>
              <a:spcBef>
                <a:spcPts val="0"/>
              </a:spcBef>
              <a:buClr>
                <a:schemeClr val="lt2"/>
              </a:buClr>
              <a:buSzPct val="100000"/>
              <a:buFont typeface="Arial"/>
              <a:buChar char="•"/>
            </a:pPr>
            <a:r>
              <a:rPr lang="en-US" sz="2800" b="0" i="0" u="none" strike="noStrike" cap="none" baseline="0" dirty="0">
                <a:solidFill>
                  <a:schemeClr val="lt1"/>
                </a:solidFill>
                <a:latin typeface="Cantarell"/>
                <a:ea typeface="Cantarell"/>
                <a:cs typeface="Cantarell"/>
                <a:sym typeface="Cantarell"/>
              </a:rPr>
              <a:t>Collaborative research in support of policy/legislative advocacy</a:t>
            </a:r>
          </a:p>
          <a:p>
            <a:pPr marL="457200" marR="0" lvl="0" indent="-279400" algn="l" rtl="0">
              <a:lnSpc>
                <a:spcPct val="90000"/>
              </a:lnSpc>
              <a:spcBef>
                <a:spcPts val="0"/>
              </a:spcBef>
              <a:buClr>
                <a:schemeClr val="lt2"/>
              </a:buClr>
              <a:buFont typeface="Arial"/>
              <a:buNone/>
            </a:pPr>
            <a:endParaRPr sz="2800" b="0" i="0" u="none" strike="noStrike" cap="none" baseline="0" dirty="0">
              <a:solidFill>
                <a:schemeClr val="lt1"/>
              </a:solidFill>
              <a:latin typeface="Cantarell"/>
              <a:ea typeface="Cantarell"/>
              <a:cs typeface="Cantarell"/>
              <a:sym typeface="Cantarell"/>
            </a:endParaRPr>
          </a:p>
          <a:p>
            <a:pPr marL="457200" marR="0" lvl="0" indent="-457200" algn="l" rtl="0">
              <a:lnSpc>
                <a:spcPct val="90000"/>
              </a:lnSpc>
              <a:spcBef>
                <a:spcPts val="0"/>
              </a:spcBef>
              <a:buClr>
                <a:schemeClr val="lt2"/>
              </a:buClr>
              <a:buSzPct val="100000"/>
              <a:buFont typeface="Arial"/>
              <a:buChar char="•"/>
            </a:pPr>
            <a:r>
              <a:rPr lang="en-US" sz="2800" b="0" i="0" u="none" strike="noStrike" cap="none" baseline="0" dirty="0">
                <a:solidFill>
                  <a:schemeClr val="lt1"/>
                </a:solidFill>
                <a:latin typeface="Cantarell"/>
                <a:ea typeface="Cantarell"/>
                <a:cs typeface="Cantarell"/>
                <a:sym typeface="Cantarell"/>
              </a:rPr>
              <a:t>Meetings with individual legislators (i.e., “lobbying”)</a:t>
            </a:r>
          </a:p>
        </p:txBody>
      </p:sp>
      <p:pic>
        <p:nvPicPr>
          <p:cNvPr id="173" name="Shape 173"/>
          <p:cNvPicPr preferRelativeResize="0"/>
          <p:nvPr/>
        </p:nvPicPr>
        <p:blipFill rotWithShape="1">
          <a:blip r:embed="rId3">
            <a:alphaModFix/>
          </a:blip>
          <a:srcRect/>
          <a:stretch/>
        </p:blipFill>
        <p:spPr>
          <a:xfrm>
            <a:off x="8648998" y="2120139"/>
            <a:ext cx="3297837" cy="2194559"/>
          </a:xfrm>
          <a:prstGeom prst="rect">
            <a:avLst/>
          </a:prstGeom>
          <a:noFill/>
          <a:ln>
            <a:noFill/>
          </a:ln>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258416" y="685800"/>
            <a:ext cx="3534147" cy="924339"/>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lt1"/>
              </a:buClr>
              <a:buSzPct val="25000"/>
              <a:buFont typeface="Arial"/>
              <a:buNone/>
            </a:pPr>
            <a:r>
              <a:rPr lang="en-US" sz="4400" b="1" i="0" u="none" strike="noStrike" cap="none" baseline="0" dirty="0">
                <a:solidFill>
                  <a:schemeClr val="lt1"/>
                </a:solidFill>
                <a:latin typeface="Cantarell"/>
                <a:ea typeface="Cantarell"/>
                <a:cs typeface="Cantarell"/>
                <a:sym typeface="Cantarell"/>
              </a:rPr>
              <a:t>Research</a:t>
            </a:r>
            <a:r>
              <a:rPr lang="en-US" sz="4000" b="1" i="0" u="none" strike="noStrike" cap="none" baseline="0" dirty="0">
                <a:solidFill>
                  <a:schemeClr val="lt1"/>
                </a:solidFill>
                <a:latin typeface="Cantarell"/>
                <a:ea typeface="Cantarell"/>
                <a:cs typeface="Cantarell"/>
                <a:sym typeface="Cantarell"/>
              </a:rPr>
              <a:t>	</a:t>
            </a:r>
          </a:p>
        </p:txBody>
      </p:sp>
      <p:pic>
        <p:nvPicPr>
          <p:cNvPr id="180" name="Shape 180"/>
          <p:cNvPicPr preferRelativeResize="0">
            <a:picLocks noGrp="1"/>
          </p:cNvPicPr>
          <p:nvPr>
            <p:ph type="body" idx="1"/>
          </p:nvPr>
        </p:nvPicPr>
        <p:blipFill rotWithShape="1">
          <a:blip r:embed="rId3">
            <a:alphaModFix/>
          </a:blip>
          <a:srcRect/>
          <a:stretch/>
        </p:blipFill>
        <p:spPr>
          <a:xfrm>
            <a:off x="6033707" y="326954"/>
            <a:ext cx="4588957" cy="6126480"/>
          </a:xfrm>
          <a:prstGeom prst="rect">
            <a:avLst/>
          </a:prstGeom>
          <a:noFill/>
          <a:ln>
            <a:noFill/>
          </a:ln>
        </p:spPr>
      </p:pic>
      <p:sp>
        <p:nvSpPr>
          <p:cNvPr id="181" name="Shape 181"/>
          <p:cNvSpPr txBox="1">
            <a:spLocks noGrp="1"/>
          </p:cNvSpPr>
          <p:nvPr>
            <p:ph type="body" idx="2"/>
          </p:nvPr>
        </p:nvSpPr>
        <p:spPr>
          <a:xfrm>
            <a:off x="258416" y="1610138"/>
            <a:ext cx="4412974" cy="1962634"/>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2"/>
              </a:buClr>
              <a:buSzPct val="25000"/>
              <a:buFont typeface="Arial"/>
              <a:buNone/>
            </a:pPr>
            <a:r>
              <a:rPr lang="en-US" sz="2800" b="0" i="0" u="none" strike="noStrike" cap="none" baseline="0" dirty="0">
                <a:solidFill>
                  <a:schemeClr val="lt1"/>
                </a:solidFill>
                <a:latin typeface="Cantarell"/>
                <a:ea typeface="Cantarell"/>
                <a:cs typeface="Cantarell"/>
                <a:sym typeface="Cantarell"/>
              </a:rPr>
              <a:t>Collaborate with students/faculty from other disciplines on research </a:t>
            </a:r>
          </a:p>
          <a:p>
            <a:pPr marL="0" marR="0" lvl="0" indent="0" algn="l" rtl="0">
              <a:lnSpc>
                <a:spcPct val="90000"/>
              </a:lnSpc>
              <a:spcBef>
                <a:spcPts val="1200"/>
              </a:spcBef>
              <a:buClr>
                <a:schemeClr val="dk2"/>
              </a:buClr>
              <a:buSzPct val="25000"/>
              <a:buFont typeface="Arial"/>
              <a:buNone/>
            </a:pPr>
            <a:r>
              <a:rPr lang="en-US" sz="2800" b="0" i="0" u="none" strike="noStrike" cap="none" baseline="0" dirty="0">
                <a:solidFill>
                  <a:schemeClr val="lt1"/>
                </a:solidFill>
                <a:latin typeface="Cantarell"/>
                <a:ea typeface="Cantarell"/>
                <a:cs typeface="Cantarell"/>
                <a:sym typeface="Cantarell"/>
              </a:rPr>
              <a:t>Research issues related to cases and/or systemic issues informed by other disciplines</a:t>
            </a:r>
          </a:p>
          <a:p>
            <a:pPr marL="0" marR="0" lvl="0" indent="0" algn="l" rtl="0">
              <a:lnSpc>
                <a:spcPct val="90000"/>
              </a:lnSpc>
              <a:spcBef>
                <a:spcPts val="1200"/>
              </a:spcBef>
              <a:buClr>
                <a:schemeClr val="dk2"/>
              </a:buClr>
              <a:buSzPct val="25000"/>
              <a:buFont typeface="Arial"/>
              <a:buNone/>
            </a:pPr>
            <a:r>
              <a:rPr lang="en-US" sz="2800" b="0" i="0" u="none" strike="noStrike" cap="none" baseline="0" dirty="0">
                <a:solidFill>
                  <a:schemeClr val="lt1"/>
                </a:solidFill>
                <a:latin typeface="Cantarell"/>
                <a:ea typeface="Cantarell"/>
                <a:cs typeface="Cantarell"/>
                <a:sym typeface="Cantarell"/>
              </a:rPr>
              <a:t>Interprofessional empirical research</a:t>
            </a:r>
          </a:p>
          <a:p>
            <a:pPr marL="0" marR="0" lvl="0" indent="0" algn="l" rtl="0">
              <a:lnSpc>
                <a:spcPct val="90000"/>
              </a:lnSpc>
              <a:spcBef>
                <a:spcPts val="1200"/>
              </a:spcBef>
              <a:buClr>
                <a:schemeClr val="dk2"/>
              </a:buClr>
              <a:buSzPct val="25000"/>
              <a:buFont typeface="Arial"/>
              <a:buNone/>
            </a:pPr>
            <a:r>
              <a:rPr lang="en-US" sz="2800" b="0" i="0" u="none" strike="noStrike" cap="none" baseline="0" dirty="0">
                <a:solidFill>
                  <a:schemeClr val="lt1"/>
                </a:solidFill>
                <a:latin typeface="Cantarell"/>
                <a:ea typeface="Cantarell"/>
                <a:cs typeface="Cantarell"/>
                <a:sym typeface="Cantarell"/>
              </a:rPr>
              <a:t>Clinic as research “site”</a:t>
            </a: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7923213" y="0"/>
            <a:ext cx="4003743" cy="2087216"/>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lt1"/>
              </a:buClr>
              <a:buSzPct val="25000"/>
              <a:buFont typeface="Arial"/>
              <a:buNone/>
            </a:pPr>
            <a:r>
              <a:rPr lang="en-US" sz="4400" b="1" i="0" u="none" strike="noStrike" cap="none" baseline="0" dirty="0">
                <a:solidFill>
                  <a:schemeClr val="lt1"/>
                </a:solidFill>
                <a:latin typeface="Cantarell"/>
                <a:ea typeface="Cantarell"/>
                <a:cs typeface="Cantarell"/>
                <a:sym typeface="Cantarell"/>
              </a:rPr>
              <a:t>Lawyering in the Community</a:t>
            </a:r>
            <a:r>
              <a:rPr lang="en-US" sz="4000" b="1" i="0" u="none" strike="noStrike" cap="none" baseline="0" dirty="0">
                <a:solidFill>
                  <a:schemeClr val="lt1"/>
                </a:solidFill>
                <a:latin typeface="Cantarell"/>
                <a:ea typeface="Cantarell"/>
                <a:cs typeface="Cantarell"/>
                <a:sym typeface="Cantarell"/>
              </a:rPr>
              <a:t>	</a:t>
            </a:r>
          </a:p>
        </p:txBody>
      </p:sp>
      <p:sp>
        <p:nvSpPr>
          <p:cNvPr id="188" name="Shape 188"/>
          <p:cNvSpPr txBox="1">
            <a:spLocks noGrp="1"/>
          </p:cNvSpPr>
          <p:nvPr>
            <p:ph type="body" idx="1"/>
          </p:nvPr>
        </p:nvSpPr>
        <p:spPr>
          <a:xfrm>
            <a:off x="7371076" y="1977428"/>
            <a:ext cx="4876799" cy="5208104"/>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2"/>
              </a:buClr>
              <a:buSzPct val="25000"/>
              <a:buFont typeface="Arial"/>
              <a:buNone/>
            </a:pPr>
            <a:r>
              <a:rPr lang="en-US" sz="2800" b="0" i="0" u="none" strike="noStrike" cap="none" baseline="0" dirty="0">
                <a:solidFill>
                  <a:schemeClr val="lt1"/>
                </a:solidFill>
                <a:latin typeface="Cantarell"/>
                <a:ea typeface="Cantarell"/>
                <a:cs typeface="Cantarell"/>
                <a:sym typeface="Cantarell"/>
              </a:rPr>
              <a:t>Conduct intakes at community partner sites</a:t>
            </a:r>
          </a:p>
          <a:p>
            <a:pPr marL="0" marR="0" lvl="0" indent="0" algn="l" rtl="0">
              <a:lnSpc>
                <a:spcPct val="90000"/>
              </a:lnSpc>
              <a:spcBef>
                <a:spcPts val="1200"/>
              </a:spcBef>
              <a:buClr>
                <a:schemeClr val="dk2"/>
              </a:buClr>
              <a:buSzPct val="25000"/>
              <a:buFont typeface="Arial"/>
              <a:buNone/>
            </a:pPr>
            <a:r>
              <a:rPr lang="en-US" sz="2800" b="0" i="0" u="none" strike="noStrike" cap="none" baseline="0" dirty="0">
                <a:solidFill>
                  <a:schemeClr val="lt1"/>
                </a:solidFill>
                <a:latin typeface="Cantarell"/>
                <a:ea typeface="Cantarell"/>
                <a:cs typeface="Cantarell"/>
                <a:sym typeface="Cantarell"/>
              </a:rPr>
              <a:t>Hold office hours and/or meet with clients at community partner locations</a:t>
            </a:r>
          </a:p>
          <a:p>
            <a:pPr marL="0" marR="0" lvl="0" indent="0" algn="l" rtl="0">
              <a:lnSpc>
                <a:spcPct val="90000"/>
              </a:lnSpc>
              <a:spcBef>
                <a:spcPts val="1200"/>
              </a:spcBef>
              <a:buClr>
                <a:schemeClr val="dk2"/>
              </a:buClr>
              <a:buSzPct val="25000"/>
              <a:buFont typeface="Arial"/>
              <a:buNone/>
            </a:pPr>
            <a:r>
              <a:rPr lang="en-US" sz="2800" b="0" i="0" u="none" strike="noStrike" cap="none" baseline="0" dirty="0">
                <a:solidFill>
                  <a:schemeClr val="lt1"/>
                </a:solidFill>
                <a:latin typeface="Cantarell"/>
                <a:ea typeface="Cantarell"/>
                <a:cs typeface="Cantarell"/>
                <a:sym typeface="Cantarell"/>
              </a:rPr>
              <a:t>Community education presentations with community organizations or in collaboration with interprofessional partners</a:t>
            </a:r>
          </a:p>
        </p:txBody>
      </p:sp>
      <p:sp>
        <p:nvSpPr>
          <p:cNvPr id="189" name="Shape 189"/>
          <p:cNvSpPr>
            <a:spLocks noGrp="1"/>
          </p:cNvSpPr>
          <p:nvPr>
            <p:ph type="pic" idx="2"/>
          </p:nvPr>
        </p:nvSpPr>
        <p:spPr>
          <a:xfrm>
            <a:off x="0" y="0"/>
            <a:ext cx="7315200" cy="6858000"/>
          </a:xfrm>
          <a:prstGeom prst="rect">
            <a:avLst/>
          </a:prstGeom>
          <a:solidFill>
            <a:srgbClr val="CCD2D2"/>
          </a:solidFill>
          <a:ln>
            <a:noFill/>
          </a:ln>
        </p:spPr>
      </p:sp>
      <p:pic>
        <p:nvPicPr>
          <p:cNvPr id="190" name="Shape 190"/>
          <p:cNvPicPr preferRelativeResize="0"/>
          <p:nvPr/>
        </p:nvPicPr>
        <p:blipFill rotWithShape="1">
          <a:blip r:embed="rId3">
            <a:alphaModFix/>
          </a:blip>
          <a:srcRect/>
          <a:stretch/>
        </p:blipFill>
        <p:spPr>
          <a:xfrm>
            <a:off x="55878" y="238538"/>
            <a:ext cx="7259320" cy="6440556"/>
          </a:xfrm>
          <a:prstGeom prst="rect">
            <a:avLst/>
          </a:prstGeom>
          <a:noFill/>
          <a:ln>
            <a:noFill/>
          </a:ln>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536712" y="467360"/>
            <a:ext cx="10314167" cy="884362"/>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rgbClr val="1C243C"/>
              </a:buClr>
              <a:buSzPct val="25000"/>
              <a:buFont typeface="Arial"/>
              <a:buNone/>
            </a:pPr>
            <a:r>
              <a:rPr lang="en-US" sz="4400" b="1" i="0" u="none" strike="noStrike" cap="none" baseline="0" dirty="0">
                <a:solidFill>
                  <a:srgbClr val="1C243C"/>
                </a:solidFill>
                <a:latin typeface="Cantarell"/>
                <a:ea typeface="Cantarell"/>
                <a:cs typeface="Cantarell"/>
                <a:sym typeface="Cantarell"/>
              </a:rPr>
              <a:t>Outreach/Education</a:t>
            </a:r>
            <a:r>
              <a:rPr lang="en-US" sz="4000" b="1" i="0" u="none" strike="noStrike" cap="none" baseline="0" dirty="0">
                <a:solidFill>
                  <a:srgbClr val="1C243C"/>
                </a:solidFill>
                <a:latin typeface="Cantarell"/>
                <a:ea typeface="Cantarell"/>
                <a:cs typeface="Cantarell"/>
                <a:sym typeface="Cantarell"/>
              </a:rPr>
              <a:t>	</a:t>
            </a:r>
          </a:p>
        </p:txBody>
      </p:sp>
      <p:sp>
        <p:nvSpPr>
          <p:cNvPr id="197" name="Shape 197"/>
          <p:cNvSpPr txBox="1">
            <a:spLocks noGrp="1"/>
          </p:cNvSpPr>
          <p:nvPr>
            <p:ph type="body" idx="1"/>
          </p:nvPr>
        </p:nvSpPr>
        <p:spPr>
          <a:xfrm>
            <a:off x="318051" y="1490870"/>
            <a:ext cx="11171582" cy="5009321"/>
          </a:xfrm>
          <a:prstGeom prst="rect">
            <a:avLst/>
          </a:prstGeom>
          <a:noFill/>
          <a:ln>
            <a:noFill/>
          </a:ln>
        </p:spPr>
        <p:txBody>
          <a:bodyPr lIns="91425" tIns="45700" rIns="91425" bIns="45700" anchor="t" anchorCtr="0">
            <a:noAutofit/>
          </a:bodyPr>
          <a:lstStyle/>
          <a:p>
            <a:pPr marL="274320" marR="0" lvl="0" indent="-236220" algn="l" rtl="0">
              <a:lnSpc>
                <a:spcPct val="90000"/>
              </a:lnSpc>
              <a:spcBef>
                <a:spcPts val="0"/>
              </a:spcBef>
              <a:buClr>
                <a:schemeClr val="dk2"/>
              </a:buClr>
              <a:buSzPct val="100000"/>
              <a:buFont typeface="Arial"/>
              <a:buChar char="▪"/>
            </a:pPr>
            <a:r>
              <a:rPr lang="en-US" sz="2800" b="0" i="0" u="none" strike="noStrike" cap="none" baseline="0" dirty="0">
                <a:solidFill>
                  <a:schemeClr val="dk2"/>
                </a:solidFill>
                <a:latin typeface="Cantarell"/>
                <a:ea typeface="Cantarell"/>
                <a:cs typeface="Cantarell"/>
                <a:sym typeface="Cantarell"/>
              </a:rPr>
              <a:t>Present on legal issues to students/professionals from other disciplines </a:t>
            </a:r>
          </a:p>
          <a:p>
            <a:pPr marL="274320" marR="0" lvl="0" indent="-236220" algn="l" rtl="0">
              <a:lnSpc>
                <a:spcPct val="90000"/>
              </a:lnSpc>
              <a:spcBef>
                <a:spcPts val="1800"/>
              </a:spcBef>
              <a:buClr>
                <a:schemeClr val="dk2"/>
              </a:buClr>
              <a:buSzPct val="100000"/>
              <a:buFont typeface="Arial"/>
              <a:buChar char="▪"/>
            </a:pPr>
            <a:r>
              <a:rPr lang="en-US" sz="2800" b="0" i="0" u="none" strike="noStrike" cap="none" baseline="0" dirty="0">
                <a:solidFill>
                  <a:schemeClr val="dk2"/>
                </a:solidFill>
                <a:latin typeface="Cantarell"/>
                <a:ea typeface="Cantarell"/>
                <a:cs typeface="Cantarell"/>
                <a:sym typeface="Cantarell"/>
              </a:rPr>
              <a:t>Train professionals from other disciplines to spot legal issues and refer cases</a:t>
            </a:r>
          </a:p>
          <a:p>
            <a:pPr marL="274320" marR="0" lvl="0" indent="-236220" algn="l" rtl="0">
              <a:lnSpc>
                <a:spcPct val="90000"/>
              </a:lnSpc>
              <a:spcBef>
                <a:spcPts val="1800"/>
              </a:spcBef>
              <a:buClr>
                <a:schemeClr val="dk2"/>
              </a:buClr>
              <a:buSzPct val="100000"/>
              <a:buFont typeface="Arial"/>
              <a:buChar char="▪"/>
            </a:pPr>
            <a:r>
              <a:rPr lang="en-US" sz="2800" b="0" i="0" u="none" strike="noStrike" cap="none" baseline="0" dirty="0">
                <a:solidFill>
                  <a:schemeClr val="dk2"/>
                </a:solidFill>
                <a:latin typeface="Cantarell"/>
                <a:ea typeface="Cantarell"/>
                <a:cs typeface="Cantarell"/>
                <a:sym typeface="Cantarell"/>
              </a:rPr>
              <a:t>Train other professionals on legal issues to inform the work of those professionals and help them advocate in their own roles </a:t>
            </a:r>
          </a:p>
          <a:p>
            <a:pPr marL="274320" marR="0" lvl="0" indent="-236220" algn="l" rtl="0">
              <a:lnSpc>
                <a:spcPct val="90000"/>
              </a:lnSpc>
              <a:spcBef>
                <a:spcPts val="1800"/>
              </a:spcBef>
              <a:buClr>
                <a:schemeClr val="dk2"/>
              </a:buClr>
              <a:buSzPct val="100000"/>
              <a:buFont typeface="Arial"/>
              <a:buChar char="▪"/>
            </a:pPr>
            <a:r>
              <a:rPr lang="en-US" sz="2800" b="0" i="0" u="none" strike="noStrike" cap="none" baseline="0" dirty="0">
                <a:solidFill>
                  <a:schemeClr val="dk2"/>
                </a:solidFill>
                <a:latin typeface="Cantarell"/>
                <a:ea typeface="Cantarell"/>
                <a:cs typeface="Cantarell"/>
                <a:sym typeface="Cantarell"/>
              </a:rPr>
              <a:t>Provide consultation on legal issues to professionals from other disciplines </a:t>
            </a:r>
          </a:p>
          <a:p>
            <a:pPr marL="274320" marR="0" lvl="0" indent="-236220" algn="l" rtl="0">
              <a:lnSpc>
                <a:spcPct val="90000"/>
              </a:lnSpc>
              <a:spcBef>
                <a:spcPts val="1800"/>
              </a:spcBef>
              <a:buClr>
                <a:schemeClr val="dk2"/>
              </a:buClr>
              <a:buSzPct val="100000"/>
              <a:buFont typeface="Arial"/>
              <a:buChar char="▪"/>
            </a:pPr>
            <a:r>
              <a:rPr lang="en-US" sz="2800" b="0" i="0" u="none" strike="noStrike" cap="none" baseline="0" dirty="0">
                <a:solidFill>
                  <a:schemeClr val="dk2"/>
                </a:solidFill>
                <a:latin typeface="Cantarell"/>
                <a:ea typeface="Cantarell"/>
                <a:cs typeface="Cantarell"/>
                <a:sym typeface="Cantarell"/>
              </a:rPr>
              <a:t>Participate in team meetings of other professionals  </a:t>
            </a:r>
          </a:p>
        </p:txBody>
      </p:sp>
      <p:pic>
        <p:nvPicPr>
          <p:cNvPr id="198" name="Shape 198"/>
          <p:cNvPicPr preferRelativeResize="0"/>
          <p:nvPr/>
        </p:nvPicPr>
        <p:blipFill rotWithShape="1">
          <a:blip r:embed="rId3">
            <a:alphaModFix/>
          </a:blip>
          <a:srcRect/>
          <a:stretch/>
        </p:blipFill>
        <p:spPr>
          <a:xfrm>
            <a:off x="8743950" y="4896264"/>
            <a:ext cx="3448049" cy="1554480"/>
          </a:xfrm>
          <a:prstGeom prst="rect">
            <a:avLst/>
          </a:prstGeom>
          <a:noFill/>
          <a:ln>
            <a:noFill/>
          </a:ln>
        </p:spPr>
      </p:pic>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198782" y="434008"/>
            <a:ext cx="3483733" cy="1355035"/>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lt1"/>
              </a:buClr>
              <a:buSzPct val="25000"/>
              <a:buFont typeface="Arial"/>
              <a:buNone/>
            </a:pPr>
            <a:r>
              <a:rPr lang="en-US" sz="4400" b="1" i="0" u="none" strike="noStrike" cap="none" baseline="0" dirty="0">
                <a:solidFill>
                  <a:schemeClr val="lt1"/>
                </a:solidFill>
                <a:latin typeface="Cantarell"/>
                <a:ea typeface="Cantarell"/>
                <a:cs typeface="Cantarell"/>
                <a:sym typeface="Cantarell"/>
              </a:rPr>
              <a:t>The Clinical Seminar</a:t>
            </a:r>
            <a:r>
              <a:rPr lang="en-US" sz="4000" b="1" i="0" u="none" strike="noStrike" cap="none" baseline="0" dirty="0">
                <a:solidFill>
                  <a:schemeClr val="lt1"/>
                </a:solidFill>
                <a:latin typeface="Cantarell"/>
                <a:ea typeface="Cantarell"/>
                <a:cs typeface="Cantarell"/>
                <a:sym typeface="Cantarell"/>
              </a:rPr>
              <a:t>	</a:t>
            </a:r>
          </a:p>
        </p:txBody>
      </p:sp>
      <p:pic>
        <p:nvPicPr>
          <p:cNvPr id="205" name="Shape 205"/>
          <p:cNvPicPr preferRelativeResize="0">
            <a:picLocks noGrp="1"/>
          </p:cNvPicPr>
          <p:nvPr>
            <p:ph type="body" idx="1"/>
          </p:nvPr>
        </p:nvPicPr>
        <p:blipFill rotWithShape="1">
          <a:blip r:embed="rId3">
            <a:alphaModFix/>
          </a:blip>
          <a:srcRect/>
          <a:stretch/>
        </p:blipFill>
        <p:spPr>
          <a:xfrm>
            <a:off x="4941646" y="1789042"/>
            <a:ext cx="7061407" cy="3017519"/>
          </a:xfrm>
          <a:prstGeom prst="rect">
            <a:avLst/>
          </a:prstGeom>
          <a:noFill/>
          <a:ln>
            <a:noFill/>
          </a:ln>
        </p:spPr>
      </p:pic>
      <p:sp>
        <p:nvSpPr>
          <p:cNvPr id="206" name="Shape 206"/>
          <p:cNvSpPr txBox="1">
            <a:spLocks noGrp="1"/>
          </p:cNvSpPr>
          <p:nvPr>
            <p:ph type="body" idx="2"/>
          </p:nvPr>
        </p:nvSpPr>
        <p:spPr>
          <a:xfrm>
            <a:off x="198782" y="1789042"/>
            <a:ext cx="4492486" cy="4671392"/>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2"/>
              </a:buClr>
              <a:buSzPct val="25000"/>
              <a:buFont typeface="Arial"/>
              <a:buNone/>
            </a:pPr>
            <a:r>
              <a:rPr lang="en-US" sz="2800" b="0" i="0" u="none" strike="noStrike" cap="none" baseline="0" dirty="0">
                <a:solidFill>
                  <a:schemeClr val="lt1"/>
                </a:solidFill>
                <a:latin typeface="Cantarell"/>
                <a:ea typeface="Cantarell"/>
                <a:cs typeface="Cantarell"/>
                <a:sym typeface="Cantarell"/>
              </a:rPr>
              <a:t>Law students and students from other disciplines take joint seminar</a:t>
            </a:r>
          </a:p>
          <a:p>
            <a:pPr marL="0" marR="0" lvl="0" indent="0" algn="l" rtl="0">
              <a:lnSpc>
                <a:spcPct val="90000"/>
              </a:lnSpc>
              <a:spcBef>
                <a:spcPts val="1200"/>
              </a:spcBef>
              <a:buClr>
                <a:schemeClr val="dk2"/>
              </a:buClr>
              <a:buSzPct val="25000"/>
              <a:buFont typeface="Arial"/>
              <a:buNone/>
            </a:pPr>
            <a:r>
              <a:rPr lang="en-US" sz="2800" b="0" i="0" u="none" strike="noStrike" cap="none" baseline="0" dirty="0">
                <a:solidFill>
                  <a:schemeClr val="lt1"/>
                </a:solidFill>
                <a:latin typeface="Cantarell"/>
                <a:ea typeface="Cantarell"/>
                <a:cs typeface="Cantarell"/>
                <a:sym typeface="Cantarell"/>
              </a:rPr>
              <a:t>Simulations</a:t>
            </a:r>
          </a:p>
          <a:p>
            <a:pPr marL="0" marR="0" lvl="0" indent="0" algn="l" rtl="0">
              <a:lnSpc>
                <a:spcPct val="90000"/>
              </a:lnSpc>
              <a:spcBef>
                <a:spcPts val="1200"/>
              </a:spcBef>
              <a:buClr>
                <a:schemeClr val="dk2"/>
              </a:buClr>
              <a:buSzPct val="25000"/>
              <a:buFont typeface="Arial"/>
              <a:buNone/>
            </a:pPr>
            <a:r>
              <a:rPr lang="en-US" sz="2800" b="0" i="0" u="none" strike="noStrike" cap="none" baseline="0" dirty="0">
                <a:solidFill>
                  <a:schemeClr val="lt1"/>
                </a:solidFill>
                <a:latin typeface="Cantarell"/>
                <a:ea typeface="Cantarell"/>
                <a:cs typeface="Cantarell"/>
                <a:sym typeface="Cantarell"/>
              </a:rPr>
              <a:t>Case rounds</a:t>
            </a:r>
          </a:p>
          <a:p>
            <a:pPr marL="0" marR="0" lvl="0" indent="0" algn="l" rtl="0">
              <a:lnSpc>
                <a:spcPct val="90000"/>
              </a:lnSpc>
              <a:spcBef>
                <a:spcPts val="1200"/>
              </a:spcBef>
              <a:buClr>
                <a:schemeClr val="dk2"/>
              </a:buClr>
              <a:buSzPct val="25000"/>
              <a:buFont typeface="Arial"/>
              <a:buNone/>
            </a:pPr>
            <a:r>
              <a:rPr lang="en-US" sz="2800" b="0" i="0" u="none" strike="noStrike" cap="none" baseline="0" dirty="0">
                <a:solidFill>
                  <a:schemeClr val="lt1"/>
                </a:solidFill>
                <a:latin typeface="Cantarell"/>
                <a:ea typeface="Cantarell"/>
                <a:cs typeface="Cantarell"/>
                <a:sym typeface="Cantarell"/>
              </a:rPr>
              <a:t>Students from other disciplines rotate in law clinic</a:t>
            </a:r>
          </a:p>
          <a:p>
            <a:pPr marL="0" marR="0" lvl="0" indent="0" algn="l" rtl="0">
              <a:lnSpc>
                <a:spcPct val="90000"/>
              </a:lnSpc>
              <a:spcBef>
                <a:spcPts val="1200"/>
              </a:spcBef>
              <a:buClr>
                <a:schemeClr val="dk2"/>
              </a:buClr>
              <a:buSzPct val="25000"/>
              <a:buFont typeface="Arial"/>
              <a:buNone/>
            </a:pPr>
            <a:r>
              <a:rPr lang="en-US" sz="2800" b="0" i="0" u="none" strike="noStrike" cap="none" baseline="0" dirty="0">
                <a:solidFill>
                  <a:schemeClr val="lt1"/>
                </a:solidFill>
                <a:latin typeface="Cantarell"/>
                <a:ea typeface="Cantarell"/>
                <a:cs typeface="Cantarell"/>
                <a:sym typeface="Cantarell"/>
              </a:rPr>
              <a:t>Faculty/professionals from other disciplines teach clinic seminar sessions</a:t>
            </a:r>
          </a:p>
          <a:p>
            <a:pPr marL="0" marR="0" lvl="0" indent="0" algn="l" rtl="0">
              <a:lnSpc>
                <a:spcPct val="90000"/>
              </a:lnSpc>
              <a:spcBef>
                <a:spcPts val="1200"/>
              </a:spcBef>
              <a:buClr>
                <a:schemeClr val="dk2"/>
              </a:buClr>
              <a:buFont typeface="Arial"/>
              <a:buNone/>
            </a:pPr>
            <a:endParaRPr sz="1600" b="0" i="0" u="none" strike="noStrike" cap="none" baseline="0" dirty="0">
              <a:solidFill>
                <a:schemeClr val="lt1"/>
              </a:solidFill>
              <a:latin typeface="Cantarell"/>
              <a:ea typeface="Cantarell"/>
              <a:cs typeface="Cantarell"/>
              <a:sym typeface="Cantarell"/>
            </a:endParaRP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ctrTitle"/>
          </p:nvPr>
        </p:nvSpPr>
        <p:spPr>
          <a:xfrm>
            <a:off x="1522412" y="5181600"/>
            <a:ext cx="9144001" cy="11430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chemeClr val="lt1"/>
              </a:buClr>
              <a:buSzPct val="25000"/>
              <a:buFont typeface="Arial"/>
              <a:buNone/>
            </a:pPr>
            <a:r>
              <a:rPr lang="en-US" sz="3950" b="1" i="0" u="none" strike="noStrike" cap="none" baseline="0" dirty="0">
                <a:solidFill>
                  <a:schemeClr val="lt1"/>
                </a:solidFill>
                <a:latin typeface="Cantarell"/>
                <a:ea typeface="Cantarell"/>
                <a:cs typeface="Cantarell"/>
                <a:sym typeface="Cantarell"/>
              </a:rPr>
              <a:t>Interprofessional Collaboration Competencies</a:t>
            </a:r>
            <a:r>
              <a:rPr lang="en-US" sz="3600" b="1" i="0" u="none" strike="noStrike" cap="none" baseline="0" dirty="0">
                <a:solidFill>
                  <a:schemeClr val="lt1"/>
                </a:solidFill>
                <a:latin typeface="Cantarell"/>
                <a:ea typeface="Cantarell"/>
                <a:cs typeface="Cantarell"/>
                <a:sym typeface="Cantarell"/>
              </a:rPr>
              <a:t>	</a:t>
            </a:r>
          </a:p>
        </p:txBody>
      </p:sp>
      <p:pic>
        <p:nvPicPr>
          <p:cNvPr id="213" name="Shape 213"/>
          <p:cNvPicPr preferRelativeResize="0"/>
          <p:nvPr/>
        </p:nvPicPr>
        <p:blipFill rotWithShape="1">
          <a:blip r:embed="rId3">
            <a:alphaModFix/>
          </a:blip>
          <a:srcRect/>
          <a:stretch/>
        </p:blipFill>
        <p:spPr>
          <a:xfrm>
            <a:off x="0" y="-7619"/>
            <a:ext cx="12191998" cy="4820251"/>
          </a:xfrm>
          <a:prstGeom prst="rect">
            <a:avLst/>
          </a:prstGeom>
          <a:noFill/>
          <a:ln>
            <a:noFill/>
          </a:ln>
        </p:spPr>
      </p:pic>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7315200" y="340216"/>
            <a:ext cx="4876799" cy="1993391"/>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lt1"/>
              </a:buClr>
              <a:buSzPct val="25000"/>
              <a:buFont typeface="Arial"/>
              <a:buNone/>
            </a:pPr>
            <a:r>
              <a:rPr lang="en-US" sz="3600" b="0" i="0" u="none" strike="noStrike" cap="none" baseline="0" dirty="0">
                <a:solidFill>
                  <a:schemeClr val="lt1"/>
                </a:solidFill>
                <a:latin typeface="Cantarell"/>
                <a:ea typeface="Cantarell"/>
                <a:cs typeface="Cantarell"/>
                <a:sym typeface="Cantarell"/>
              </a:rPr>
              <a:t>Interprofessional Competency Domains</a:t>
            </a:r>
          </a:p>
        </p:txBody>
      </p:sp>
      <p:pic>
        <p:nvPicPr>
          <p:cNvPr id="220" name="Shape 220"/>
          <p:cNvPicPr preferRelativeResize="0">
            <a:picLocks noGrp="1"/>
          </p:cNvPicPr>
          <p:nvPr>
            <p:ph type="pic" idx="2"/>
          </p:nvPr>
        </p:nvPicPr>
        <p:blipFill rotWithShape="1">
          <a:blip r:embed="rId3">
            <a:alphaModFix/>
          </a:blip>
          <a:srcRect l="14622" r="14621"/>
          <a:stretch/>
        </p:blipFill>
        <p:spPr>
          <a:xfrm>
            <a:off x="1429554" y="1317667"/>
            <a:ext cx="4906851" cy="4600057"/>
          </a:xfrm>
          <a:prstGeom prst="rect">
            <a:avLst/>
          </a:prstGeom>
          <a:solidFill>
            <a:srgbClr val="CCD2D2"/>
          </a:solidFill>
          <a:ln>
            <a:noFill/>
          </a:ln>
        </p:spPr>
      </p:pic>
      <p:sp>
        <p:nvSpPr>
          <p:cNvPr id="221" name="Shape 221"/>
          <p:cNvSpPr txBox="1">
            <a:spLocks noGrp="1"/>
          </p:cNvSpPr>
          <p:nvPr>
            <p:ph type="body" idx="1"/>
          </p:nvPr>
        </p:nvSpPr>
        <p:spPr>
          <a:xfrm>
            <a:off x="7559899" y="2691684"/>
            <a:ext cx="4314421" cy="3799267"/>
          </a:xfrm>
          <a:prstGeom prst="rect">
            <a:avLst/>
          </a:prstGeom>
          <a:noFill/>
          <a:ln>
            <a:noFill/>
          </a:ln>
        </p:spPr>
        <p:txBody>
          <a:bodyPr lIns="91425" tIns="45700" rIns="91425" bIns="45700" anchor="t" anchorCtr="0">
            <a:noAutofit/>
          </a:bodyPr>
          <a:lstStyle/>
          <a:p>
            <a:pPr marL="514350" marR="0" lvl="0" indent="-514350" algn="l" rtl="0">
              <a:lnSpc>
                <a:spcPct val="80000"/>
              </a:lnSpc>
              <a:spcBef>
                <a:spcPts val="0"/>
              </a:spcBef>
              <a:buClr>
                <a:schemeClr val="lt1"/>
              </a:buClr>
              <a:buSzPct val="100000"/>
              <a:buFont typeface="Cantarell"/>
              <a:buAutoNum type="arabicPeriod"/>
            </a:pPr>
            <a:r>
              <a:rPr lang="en-US" sz="2800" b="0" i="0" u="none" strike="noStrike" cap="none" baseline="0" dirty="0">
                <a:solidFill>
                  <a:schemeClr val="lt1"/>
                </a:solidFill>
                <a:latin typeface="Cantarell"/>
                <a:ea typeface="Cantarell"/>
                <a:cs typeface="Cantarell"/>
                <a:sym typeface="Cantarell"/>
              </a:rPr>
              <a:t>Interprofessional Values and Ethics</a:t>
            </a:r>
          </a:p>
          <a:p>
            <a:pPr marL="514350" marR="0" lvl="0" indent="-514350" algn="l" rtl="0">
              <a:lnSpc>
                <a:spcPct val="80000"/>
              </a:lnSpc>
              <a:spcBef>
                <a:spcPts val="1200"/>
              </a:spcBef>
              <a:buClr>
                <a:schemeClr val="lt1"/>
              </a:buClr>
              <a:buSzPct val="100000"/>
              <a:buFont typeface="Cantarell"/>
              <a:buAutoNum type="arabicPeriod"/>
            </a:pPr>
            <a:r>
              <a:rPr lang="en-US" sz="2800" b="0" i="0" u="none" strike="noStrike" cap="none" baseline="0" dirty="0">
                <a:solidFill>
                  <a:schemeClr val="lt1"/>
                </a:solidFill>
                <a:latin typeface="Cantarell"/>
                <a:ea typeface="Cantarell"/>
                <a:cs typeface="Cantarell"/>
                <a:sym typeface="Cantarell"/>
              </a:rPr>
              <a:t>Roles and Responsibilities</a:t>
            </a:r>
          </a:p>
          <a:p>
            <a:pPr marL="514350" marR="0" lvl="0" indent="-514350" algn="l" rtl="0">
              <a:lnSpc>
                <a:spcPct val="80000"/>
              </a:lnSpc>
              <a:spcBef>
                <a:spcPts val="1200"/>
              </a:spcBef>
              <a:buClr>
                <a:schemeClr val="lt1"/>
              </a:buClr>
              <a:buSzPct val="100000"/>
              <a:buFont typeface="Cantarell"/>
              <a:buAutoNum type="arabicPeriod"/>
            </a:pPr>
            <a:r>
              <a:rPr lang="en-US" sz="2800" b="0" i="0" u="none" strike="noStrike" cap="none" baseline="0" dirty="0">
                <a:solidFill>
                  <a:schemeClr val="lt1"/>
                </a:solidFill>
                <a:latin typeface="Cantarell"/>
                <a:ea typeface="Cantarell"/>
                <a:cs typeface="Cantarell"/>
                <a:sym typeface="Cantarell"/>
              </a:rPr>
              <a:t>Interprofessional Communication</a:t>
            </a:r>
          </a:p>
          <a:p>
            <a:pPr marL="514350" marR="0" lvl="0" indent="-514350" algn="l" rtl="0">
              <a:lnSpc>
                <a:spcPct val="80000"/>
              </a:lnSpc>
              <a:spcBef>
                <a:spcPts val="1200"/>
              </a:spcBef>
              <a:buClr>
                <a:schemeClr val="lt1"/>
              </a:buClr>
              <a:buSzPct val="100000"/>
              <a:buFont typeface="Cantarell"/>
              <a:buAutoNum type="arabicPeriod"/>
            </a:pPr>
            <a:r>
              <a:rPr lang="en-US" sz="2800" b="0" i="0" u="none" strike="noStrike" cap="none" baseline="0" dirty="0">
                <a:solidFill>
                  <a:schemeClr val="lt1"/>
                </a:solidFill>
                <a:latin typeface="Cantarell"/>
                <a:ea typeface="Cantarell"/>
                <a:cs typeface="Cantarell"/>
                <a:sym typeface="Cantarell"/>
              </a:rPr>
              <a:t>Collaboration and Teamwork </a:t>
            </a:r>
          </a:p>
          <a:p>
            <a:pPr marL="514350" marR="0" lvl="0" indent="-514350" algn="l" rtl="0">
              <a:lnSpc>
                <a:spcPct val="80000"/>
              </a:lnSpc>
              <a:spcBef>
                <a:spcPts val="1200"/>
              </a:spcBef>
              <a:buClr>
                <a:schemeClr val="lt1"/>
              </a:buClr>
              <a:buSzPct val="100000"/>
              <a:buFont typeface="Cantarell"/>
              <a:buAutoNum type="arabicPeriod"/>
            </a:pPr>
            <a:r>
              <a:rPr lang="en-US" sz="2800" b="0" i="0" u="none" strike="noStrike" cap="none" baseline="0" dirty="0">
                <a:solidFill>
                  <a:schemeClr val="lt1"/>
                </a:solidFill>
                <a:latin typeface="Cantarell"/>
                <a:ea typeface="Cantarell"/>
                <a:cs typeface="Cantarell"/>
                <a:sym typeface="Cantarell"/>
              </a:rPr>
              <a:t>Conflict Management</a:t>
            </a: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850563" y="1653861"/>
            <a:ext cx="3200399" cy="1990724"/>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chemeClr val="lt1"/>
              </a:buClr>
              <a:buSzPct val="25000"/>
              <a:buFont typeface="Arial"/>
              <a:buNone/>
            </a:pPr>
            <a:r>
              <a:rPr lang="en-US" sz="4000" b="0" i="0" u="none" strike="noStrike" cap="none" baseline="0" dirty="0">
                <a:solidFill>
                  <a:schemeClr val="lt1"/>
                </a:solidFill>
                <a:latin typeface="Cantarell"/>
                <a:ea typeface="Cantarell"/>
                <a:cs typeface="Cantarell"/>
                <a:sym typeface="Cantarell"/>
              </a:rPr>
              <a:t>The Case of </a:t>
            </a:r>
            <a:br>
              <a:rPr lang="en-US" sz="4000" b="0" i="0" u="none" strike="noStrike" cap="none" baseline="0" dirty="0">
                <a:solidFill>
                  <a:schemeClr val="lt1"/>
                </a:solidFill>
                <a:latin typeface="Cantarell"/>
                <a:ea typeface="Cantarell"/>
                <a:cs typeface="Cantarell"/>
                <a:sym typeface="Cantarell"/>
              </a:rPr>
            </a:br>
            <a:r>
              <a:rPr lang="en-US" sz="4000" b="0" i="0" u="none" strike="noStrike" cap="none" baseline="0" dirty="0">
                <a:solidFill>
                  <a:schemeClr val="lt1"/>
                </a:solidFill>
                <a:latin typeface="Cantarell"/>
                <a:ea typeface="Cantarell"/>
                <a:cs typeface="Cantarell"/>
                <a:sym typeface="Cantarell"/>
              </a:rPr>
              <a:t>Edgar</a:t>
            </a:r>
          </a:p>
        </p:txBody>
      </p:sp>
      <p:pic>
        <p:nvPicPr>
          <p:cNvPr id="227" name="Shape 227"/>
          <p:cNvPicPr preferRelativeResize="0">
            <a:picLocks noGrp="1"/>
          </p:cNvPicPr>
          <p:nvPr>
            <p:ph type="body" idx="1"/>
          </p:nvPr>
        </p:nvPicPr>
        <p:blipFill rotWithShape="1">
          <a:blip r:embed="rId3">
            <a:alphaModFix/>
          </a:blip>
          <a:srcRect/>
          <a:stretch/>
        </p:blipFill>
        <p:spPr>
          <a:xfrm>
            <a:off x="6393903" y="2549613"/>
            <a:ext cx="4782312" cy="2988945"/>
          </a:xfrm>
          <a:prstGeom prst="rect">
            <a:avLst/>
          </a:prstGeom>
          <a:noFill/>
          <a:ln>
            <a:noFill/>
          </a:ln>
        </p:spPr>
      </p:pic>
      <p:sp>
        <p:nvSpPr>
          <p:cNvPr id="228" name="Shape 228"/>
          <p:cNvSpPr txBox="1">
            <a:spLocks noGrp="1"/>
          </p:cNvSpPr>
          <p:nvPr>
            <p:ph type="body" idx="2"/>
          </p:nvPr>
        </p:nvSpPr>
        <p:spPr>
          <a:xfrm>
            <a:off x="760412" y="4367307"/>
            <a:ext cx="3200399" cy="1622012"/>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2"/>
              </a:buClr>
              <a:buFont typeface="Arial"/>
              <a:buNone/>
            </a:pPr>
            <a:endParaRPr sz="1600" b="0" i="0" u="none" strike="noStrike" cap="none" baseline="0" dirty="0">
              <a:solidFill>
                <a:schemeClr val="lt1"/>
              </a:solidFill>
              <a:latin typeface="Cantarell"/>
              <a:ea typeface="Cantarell"/>
              <a:cs typeface="Cantarell"/>
              <a:sym typeface="Cantarell"/>
            </a:endParaRP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457200" y="0"/>
            <a:ext cx="10393680" cy="938463"/>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rgbClr val="1C243C"/>
              </a:buClr>
              <a:buSzPct val="25000"/>
              <a:buFont typeface="Arial"/>
              <a:buNone/>
            </a:pPr>
            <a:r>
              <a:rPr lang="en-US" sz="4000" b="1" i="0" u="none" strike="noStrike" cap="none" baseline="0" dirty="0">
                <a:solidFill>
                  <a:srgbClr val="1C243C"/>
                </a:solidFill>
                <a:latin typeface="Cantarell"/>
                <a:ea typeface="Cantarell"/>
                <a:cs typeface="Cantarell"/>
                <a:sym typeface="Cantarell"/>
              </a:rPr>
              <a:t>Benefits of Interprofessional Clinics</a:t>
            </a:r>
          </a:p>
        </p:txBody>
      </p:sp>
      <p:sp>
        <p:nvSpPr>
          <p:cNvPr id="234" name="Shape 234"/>
          <p:cNvSpPr txBox="1">
            <a:spLocks noGrp="1"/>
          </p:cNvSpPr>
          <p:nvPr>
            <p:ph type="body" idx="1"/>
          </p:nvPr>
        </p:nvSpPr>
        <p:spPr>
          <a:xfrm>
            <a:off x="0" y="938462"/>
            <a:ext cx="12192000" cy="5654842"/>
          </a:xfrm>
          <a:prstGeom prst="rect">
            <a:avLst/>
          </a:prstGeom>
          <a:noFill/>
          <a:ln>
            <a:noFill/>
          </a:ln>
        </p:spPr>
        <p:txBody>
          <a:bodyPr lIns="91425" tIns="45700" rIns="91425" bIns="45700" anchor="t" anchorCtr="0">
            <a:noAutofit/>
          </a:bodyPr>
          <a:lstStyle/>
          <a:p>
            <a:pPr marL="274320" marR="0" lvl="0" indent="-236220" algn="l" rtl="0">
              <a:lnSpc>
                <a:spcPct val="80000"/>
              </a:lnSpc>
              <a:spcBef>
                <a:spcPts val="0"/>
              </a:spcBef>
              <a:buClr>
                <a:schemeClr val="dk2"/>
              </a:buClr>
              <a:buSzPct val="100000"/>
              <a:buFont typeface="Arial"/>
              <a:buChar char="▪"/>
            </a:pPr>
            <a:r>
              <a:rPr lang="en-US" sz="2600" b="0" i="0" u="none" strike="noStrike" cap="none" baseline="0" dirty="0">
                <a:solidFill>
                  <a:schemeClr val="dk2"/>
                </a:solidFill>
                <a:latin typeface="Cantarell"/>
                <a:ea typeface="Cantarell"/>
                <a:cs typeface="Cantarell"/>
                <a:sym typeface="Cantarell"/>
              </a:rPr>
              <a:t>Broadening of perspectives- move away from narrow approach</a:t>
            </a:r>
          </a:p>
          <a:p>
            <a:pPr marL="274320" marR="0" lvl="0" indent="-236220" algn="l" rtl="0">
              <a:lnSpc>
                <a:spcPct val="80000"/>
              </a:lnSpc>
              <a:spcBef>
                <a:spcPts val="1800"/>
              </a:spcBef>
              <a:buClr>
                <a:schemeClr val="dk2"/>
              </a:buClr>
              <a:buSzPct val="100000"/>
              <a:buFont typeface="Arial"/>
              <a:buChar char="▪"/>
            </a:pPr>
            <a:r>
              <a:rPr lang="en-US" sz="2600" b="0" i="0" u="none" strike="noStrike" cap="none" baseline="0" dirty="0">
                <a:solidFill>
                  <a:schemeClr val="dk2"/>
                </a:solidFill>
                <a:latin typeface="Cantarell"/>
                <a:ea typeface="Cantarell"/>
                <a:cs typeface="Cantarell"/>
                <a:sym typeface="Cantarell"/>
              </a:rPr>
              <a:t>Learn about roles, boundaries, limits of each profession of the collaboration</a:t>
            </a:r>
          </a:p>
          <a:p>
            <a:pPr marL="274320" marR="0" lvl="0" indent="-236220" algn="l" rtl="0">
              <a:lnSpc>
                <a:spcPct val="80000"/>
              </a:lnSpc>
              <a:spcBef>
                <a:spcPts val="1800"/>
              </a:spcBef>
              <a:buClr>
                <a:schemeClr val="dk2"/>
              </a:buClr>
              <a:buSzPct val="100000"/>
              <a:buFont typeface="Arial"/>
              <a:buChar char="▪"/>
            </a:pPr>
            <a:r>
              <a:rPr lang="en-US" sz="2600" b="0" i="0" u="none" strike="noStrike" cap="none" baseline="0" dirty="0">
                <a:solidFill>
                  <a:schemeClr val="dk2"/>
                </a:solidFill>
                <a:latin typeface="Cantarell"/>
                <a:ea typeface="Cantarell"/>
                <a:cs typeface="Cantarell"/>
                <a:sym typeface="Cantarell"/>
              </a:rPr>
              <a:t>Familiarity with knowledge base of partner profession</a:t>
            </a:r>
          </a:p>
          <a:p>
            <a:pPr marL="274320" marR="0" lvl="0" indent="-236220" algn="l" rtl="0">
              <a:lnSpc>
                <a:spcPct val="80000"/>
              </a:lnSpc>
              <a:spcBef>
                <a:spcPts val="1800"/>
              </a:spcBef>
              <a:buClr>
                <a:schemeClr val="dk2"/>
              </a:buClr>
              <a:buSzPct val="100000"/>
              <a:buFont typeface="Arial"/>
              <a:buChar char="▪"/>
            </a:pPr>
            <a:r>
              <a:rPr lang="en-US" sz="2600" b="0" i="0" u="none" strike="noStrike" cap="none" baseline="0" dirty="0">
                <a:solidFill>
                  <a:schemeClr val="dk2"/>
                </a:solidFill>
                <a:latin typeface="Cantarell"/>
                <a:ea typeface="Cantarell"/>
                <a:cs typeface="Cantarell"/>
                <a:sym typeface="Cantarell"/>
              </a:rPr>
              <a:t>Appreciate shared professional values</a:t>
            </a:r>
          </a:p>
          <a:p>
            <a:pPr marL="274320" marR="0" lvl="0" indent="-236220" algn="l" rtl="0">
              <a:lnSpc>
                <a:spcPct val="80000"/>
              </a:lnSpc>
              <a:spcBef>
                <a:spcPts val="1800"/>
              </a:spcBef>
              <a:buClr>
                <a:schemeClr val="dk2"/>
              </a:buClr>
              <a:buSzPct val="100000"/>
              <a:buFont typeface="Arial"/>
              <a:buChar char="▪"/>
            </a:pPr>
            <a:r>
              <a:rPr lang="en-US" sz="2600" b="0" i="0" u="none" strike="noStrike" cap="none" baseline="0" dirty="0">
                <a:solidFill>
                  <a:schemeClr val="dk2"/>
                </a:solidFill>
                <a:latin typeface="Cantarell"/>
                <a:ea typeface="Cantarell"/>
                <a:cs typeface="Cantarell"/>
                <a:sym typeface="Cantarell"/>
              </a:rPr>
              <a:t>Build trust, understanding and respect among members of collaboration</a:t>
            </a:r>
          </a:p>
          <a:p>
            <a:pPr marL="274320" marR="0" lvl="0" indent="-236220" algn="l" rtl="0">
              <a:lnSpc>
                <a:spcPct val="80000"/>
              </a:lnSpc>
              <a:spcBef>
                <a:spcPts val="1800"/>
              </a:spcBef>
              <a:buClr>
                <a:schemeClr val="dk2"/>
              </a:buClr>
              <a:buSzPct val="100000"/>
              <a:buFont typeface="Arial"/>
              <a:buChar char="▪"/>
            </a:pPr>
            <a:r>
              <a:rPr lang="en-US" sz="2600" b="0" i="0" u="none" strike="noStrike" cap="none" baseline="0" dirty="0">
                <a:solidFill>
                  <a:schemeClr val="dk2"/>
                </a:solidFill>
                <a:latin typeface="Cantarell"/>
                <a:ea typeface="Cantarell"/>
                <a:cs typeface="Cantarell"/>
                <a:sym typeface="Cantarell"/>
              </a:rPr>
              <a:t>Build skills to collaborate effectively and engage in shared decision-making</a:t>
            </a:r>
          </a:p>
          <a:p>
            <a:pPr marL="274320" marR="0" lvl="0" indent="-236220" algn="l" rtl="0">
              <a:lnSpc>
                <a:spcPct val="80000"/>
              </a:lnSpc>
              <a:spcBef>
                <a:spcPts val="1800"/>
              </a:spcBef>
              <a:buClr>
                <a:schemeClr val="dk2"/>
              </a:buClr>
              <a:buSzPct val="100000"/>
              <a:buFont typeface="Arial"/>
              <a:buChar char="▪"/>
            </a:pPr>
            <a:r>
              <a:rPr lang="en-US" sz="2600" b="0" i="0" u="none" strike="noStrike" cap="none" baseline="0" dirty="0">
                <a:solidFill>
                  <a:schemeClr val="dk2"/>
                </a:solidFill>
                <a:latin typeface="Cantarell"/>
                <a:ea typeface="Cantarell"/>
                <a:cs typeface="Cantarell"/>
                <a:sym typeface="Cantarell"/>
              </a:rPr>
              <a:t>Models real experience of interdisciplinary collaboration in law</a:t>
            </a:r>
          </a:p>
          <a:p>
            <a:pPr marL="274320" marR="0" lvl="0" indent="-236220" algn="l" rtl="0">
              <a:lnSpc>
                <a:spcPct val="80000"/>
              </a:lnSpc>
              <a:spcBef>
                <a:spcPts val="1800"/>
              </a:spcBef>
              <a:buClr>
                <a:schemeClr val="dk2"/>
              </a:buClr>
              <a:buSzPct val="100000"/>
              <a:buFont typeface="Arial"/>
              <a:buChar char="▪"/>
            </a:pPr>
            <a:r>
              <a:rPr lang="en-US" sz="2600" b="0" i="0" u="none" strike="noStrike" cap="none" baseline="0" dirty="0">
                <a:solidFill>
                  <a:schemeClr val="dk2"/>
                </a:solidFill>
                <a:latin typeface="Cantarell"/>
                <a:ea typeface="Cantarell"/>
                <a:cs typeface="Cantarell"/>
                <a:sym typeface="Cantarell"/>
              </a:rPr>
              <a:t>Better service for clients; better problem-solving for systemic issues</a:t>
            </a:r>
          </a:p>
          <a:p>
            <a:pPr marL="274320" marR="0" lvl="0" indent="-236220" algn="l" rtl="0">
              <a:lnSpc>
                <a:spcPct val="80000"/>
              </a:lnSpc>
              <a:spcBef>
                <a:spcPts val="1800"/>
              </a:spcBef>
              <a:buClr>
                <a:schemeClr val="dk2"/>
              </a:buClr>
              <a:buSzPct val="100000"/>
              <a:buFont typeface="Arial"/>
              <a:buChar char="▪"/>
            </a:pPr>
            <a:r>
              <a:rPr lang="en-US" sz="2600" b="0" i="0" u="none" strike="noStrike" cap="none" baseline="0" dirty="0">
                <a:solidFill>
                  <a:schemeClr val="dk2"/>
                </a:solidFill>
                <a:latin typeface="Cantarell"/>
                <a:ea typeface="Cantarell"/>
                <a:cs typeface="Cantarell"/>
                <a:sym typeface="Cantarell"/>
              </a:rPr>
              <a:t>Increased reflection:  students reconsider their own roles as lawyers and advocates  </a:t>
            </a:r>
          </a:p>
          <a:p>
            <a:pPr marL="45720" marR="0" lvl="0" indent="-7619" algn="l" rtl="0">
              <a:lnSpc>
                <a:spcPct val="80000"/>
              </a:lnSpc>
              <a:spcBef>
                <a:spcPts val="1800"/>
              </a:spcBef>
              <a:buClr>
                <a:schemeClr val="dk2"/>
              </a:buClr>
              <a:buSzPct val="25000"/>
              <a:buFont typeface="Arial"/>
              <a:buNone/>
            </a:pPr>
            <a:r>
              <a:rPr lang="en-US" sz="2000" b="0" i="1" u="none" strike="noStrike" cap="none" baseline="0" dirty="0">
                <a:solidFill>
                  <a:schemeClr val="dk2"/>
                </a:solidFill>
                <a:latin typeface="Cantarell"/>
                <a:ea typeface="Cantarell"/>
                <a:cs typeface="Cantarell"/>
                <a:sym typeface="Cantarell"/>
              </a:rPr>
              <a:t>Source:  </a:t>
            </a:r>
            <a:r>
              <a:rPr lang="en-US" sz="2000" b="0" i="1" u="none" strike="noStrike" cap="none" baseline="0" dirty="0" err="1">
                <a:solidFill>
                  <a:schemeClr val="dk2"/>
                </a:solidFill>
                <a:latin typeface="Cantarell"/>
                <a:ea typeface="Cantarell"/>
                <a:cs typeface="Cantarell"/>
                <a:sym typeface="Cantarell"/>
              </a:rPr>
              <a:t>Galowitz</a:t>
            </a:r>
            <a:r>
              <a:rPr lang="en-US" sz="2000" b="0" i="1" u="none" strike="noStrike" cap="none" baseline="0" dirty="0">
                <a:solidFill>
                  <a:schemeClr val="dk2"/>
                </a:solidFill>
                <a:latin typeface="Cantarell"/>
                <a:ea typeface="Cantarell"/>
                <a:cs typeface="Cantarell"/>
                <a:sym typeface="Cantarell"/>
              </a:rPr>
              <a:t>, Paula.  The Opportunities and Challenges of an Interdisciplinary Clinic, International Journal of Clinical Legal Education. 2012. 18: 163-178.</a:t>
            </a: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ctrTitle"/>
          </p:nvPr>
        </p:nvSpPr>
        <p:spPr>
          <a:xfrm>
            <a:off x="0" y="4295273"/>
            <a:ext cx="11359165" cy="20574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chemeClr val="lt1"/>
              </a:buClr>
              <a:buSzPct val="25000"/>
              <a:buFont typeface="Arial"/>
              <a:buNone/>
            </a:pPr>
            <a:r>
              <a:rPr lang="en-US" sz="4800" b="0" i="0" u="none" strike="noStrike" cap="none" baseline="0">
                <a:solidFill>
                  <a:schemeClr val="lt1"/>
                </a:solidFill>
                <a:latin typeface="Cantarell"/>
                <a:ea typeface="Cantarell"/>
                <a:cs typeface="Cantarell"/>
                <a:sym typeface="Cantarell"/>
              </a:rPr>
              <a:t>Thank you!</a:t>
            </a:r>
          </a:p>
        </p:txBody>
      </p:sp>
      <p:sp>
        <p:nvSpPr>
          <p:cNvPr id="241" name="Shape 241"/>
          <p:cNvSpPr txBox="1"/>
          <p:nvPr/>
        </p:nvSpPr>
        <p:spPr>
          <a:xfrm>
            <a:off x="8281114" y="1043188"/>
            <a:ext cx="3721994" cy="95410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baseline="0">
                <a:solidFill>
                  <a:srgbClr val="7E4808"/>
                </a:solidFill>
                <a:latin typeface="Cantarell"/>
                <a:ea typeface="Cantarell"/>
                <a:cs typeface="Cantarell"/>
                <a:sym typeface="Cantarell"/>
              </a:rPr>
              <a:t>AALS Clinical Conference May 2015</a:t>
            </a: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341120" y="467360"/>
            <a:ext cx="9509759" cy="1233424"/>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rgbClr val="1C243C"/>
              </a:buClr>
              <a:buSzPct val="25000"/>
              <a:buFont typeface="Arial"/>
              <a:buNone/>
            </a:pPr>
            <a:r>
              <a:rPr lang="en-US" sz="4000" b="1" i="0" u="none" strike="noStrike" cap="none" baseline="0" dirty="0">
                <a:solidFill>
                  <a:srgbClr val="1C243C"/>
                </a:solidFill>
                <a:latin typeface="Cantarell"/>
                <a:ea typeface="Cantarell"/>
                <a:cs typeface="Cantarell"/>
                <a:sym typeface="Cantarell"/>
              </a:rPr>
              <a:t>Roadmap for today</a:t>
            </a:r>
          </a:p>
        </p:txBody>
      </p:sp>
      <p:sp>
        <p:nvSpPr>
          <p:cNvPr id="111" name="Shape 111"/>
          <p:cNvSpPr txBox="1">
            <a:spLocks noGrp="1"/>
          </p:cNvSpPr>
          <p:nvPr>
            <p:ph type="body" idx="1"/>
          </p:nvPr>
        </p:nvSpPr>
        <p:spPr>
          <a:xfrm>
            <a:off x="1341120" y="1901951"/>
            <a:ext cx="9509759" cy="4127627"/>
          </a:xfrm>
          <a:prstGeom prst="rect">
            <a:avLst/>
          </a:prstGeom>
          <a:noFill/>
          <a:ln>
            <a:noFill/>
          </a:ln>
        </p:spPr>
        <p:txBody>
          <a:bodyPr lIns="91425" tIns="45700" rIns="91425" bIns="45700" anchor="t" anchorCtr="0">
            <a:noAutofit/>
          </a:bodyPr>
          <a:lstStyle/>
          <a:p>
            <a:pPr marL="274320" marR="0" lvl="0" indent="-109220" algn="l" rtl="0">
              <a:lnSpc>
                <a:spcPct val="90000"/>
              </a:lnSpc>
              <a:spcBef>
                <a:spcPts val="0"/>
              </a:spcBef>
              <a:buClr>
                <a:schemeClr val="dk2"/>
              </a:buClr>
              <a:buFont typeface="Arial"/>
              <a:buNone/>
            </a:pPr>
            <a:endParaRPr sz="2000" b="0" i="0" u="none" strike="noStrike" cap="none" baseline="0" dirty="0">
              <a:solidFill>
                <a:schemeClr val="dk2"/>
              </a:solidFill>
              <a:latin typeface="Cantarell"/>
              <a:ea typeface="Cantarell"/>
              <a:cs typeface="Cantarell"/>
              <a:sym typeface="Cantarell"/>
            </a:endParaRPr>
          </a:p>
          <a:p>
            <a:pPr marL="274320" marR="0" lvl="0" indent="-236220" algn="l" rtl="0">
              <a:lnSpc>
                <a:spcPct val="90000"/>
              </a:lnSpc>
              <a:spcBef>
                <a:spcPts val="1800"/>
              </a:spcBef>
              <a:buClr>
                <a:schemeClr val="dk2"/>
              </a:buClr>
              <a:buSzPct val="100000"/>
              <a:buFont typeface="Arial"/>
              <a:buChar char="▪"/>
            </a:pPr>
            <a:r>
              <a:rPr lang="en-US" sz="2800" b="0" i="0" u="none" strike="noStrike" cap="none" baseline="0" dirty="0">
                <a:solidFill>
                  <a:schemeClr val="dk2"/>
                </a:solidFill>
                <a:latin typeface="Cantarell"/>
                <a:ea typeface="Cantarell"/>
                <a:cs typeface="Cantarell"/>
                <a:sym typeface="Cantarell"/>
              </a:rPr>
              <a:t>Where jobs are now, where they </a:t>
            </a:r>
            <a:r>
              <a:rPr lang="en-US" sz="2800" b="0" i="0" u="none" strike="noStrike" cap="none" baseline="0" dirty="0" smtClean="0">
                <a:solidFill>
                  <a:schemeClr val="dk2"/>
                </a:solidFill>
                <a:latin typeface="Cantarell"/>
                <a:ea typeface="Cantarell"/>
                <a:cs typeface="Cantarell"/>
                <a:sym typeface="Cantarell"/>
              </a:rPr>
              <a:t>are</a:t>
            </a:r>
            <a:r>
              <a:rPr lang="en-US" sz="2800" b="0" i="0" u="none" strike="noStrike" cap="none" dirty="0" smtClean="0">
                <a:solidFill>
                  <a:schemeClr val="dk2"/>
                </a:solidFill>
                <a:latin typeface="Cantarell"/>
                <a:ea typeface="Cantarell"/>
                <a:cs typeface="Cantarell"/>
                <a:sym typeface="Cantarell"/>
              </a:rPr>
              <a:t> headed</a:t>
            </a:r>
            <a:endParaRPr lang="en-US" sz="2800" b="0" i="0" u="none" strike="noStrike" cap="none" baseline="0" dirty="0">
              <a:solidFill>
                <a:schemeClr val="dk2"/>
              </a:solidFill>
              <a:latin typeface="Cantarell"/>
              <a:ea typeface="Cantarell"/>
              <a:cs typeface="Cantarell"/>
              <a:sym typeface="Cantarell"/>
            </a:endParaRPr>
          </a:p>
          <a:p>
            <a:pPr marL="274320" marR="0" lvl="0" indent="-236220" algn="l" rtl="0">
              <a:lnSpc>
                <a:spcPct val="90000"/>
              </a:lnSpc>
              <a:spcBef>
                <a:spcPts val="1800"/>
              </a:spcBef>
              <a:buClr>
                <a:schemeClr val="dk2"/>
              </a:buClr>
              <a:buSzPct val="100000"/>
              <a:buFont typeface="Arial"/>
              <a:buChar char="▪"/>
            </a:pPr>
            <a:r>
              <a:rPr lang="en-US" sz="2800" b="0" i="0" u="none" strike="noStrike" cap="none" baseline="0" dirty="0">
                <a:solidFill>
                  <a:schemeClr val="dk2"/>
                </a:solidFill>
                <a:latin typeface="Cantarell"/>
                <a:ea typeface="Cantarell"/>
                <a:cs typeface="Cantarell"/>
                <a:sym typeface="Cantarell"/>
              </a:rPr>
              <a:t>Types of interprofessional/interdisciplinary collaboration</a:t>
            </a:r>
          </a:p>
          <a:p>
            <a:pPr marL="274320" marR="0" lvl="0" indent="-236220" algn="l" rtl="0">
              <a:lnSpc>
                <a:spcPct val="90000"/>
              </a:lnSpc>
              <a:spcBef>
                <a:spcPts val="1800"/>
              </a:spcBef>
              <a:buClr>
                <a:schemeClr val="dk2"/>
              </a:buClr>
              <a:buSzPct val="100000"/>
              <a:buFont typeface="Arial"/>
              <a:buChar char="▪"/>
            </a:pPr>
            <a:r>
              <a:rPr lang="en-US" sz="2800" b="0" i="0" u="none" strike="noStrike" cap="none" baseline="0" dirty="0">
                <a:solidFill>
                  <a:schemeClr val="dk2"/>
                </a:solidFill>
                <a:latin typeface="Cantarell"/>
                <a:ea typeface="Cantarell"/>
                <a:cs typeface="Cantarell"/>
                <a:sym typeface="Cantarell"/>
              </a:rPr>
              <a:t>Challenges &amp; benefits of interprofessional/interdisciplinary collaboration</a:t>
            </a:r>
          </a:p>
          <a:p>
            <a:pPr marL="274320" marR="0" lvl="0" indent="-236220" algn="l" rtl="0">
              <a:lnSpc>
                <a:spcPct val="90000"/>
              </a:lnSpc>
              <a:spcBef>
                <a:spcPts val="1800"/>
              </a:spcBef>
              <a:buClr>
                <a:schemeClr val="dk2"/>
              </a:buClr>
              <a:buSzPct val="100000"/>
              <a:buFont typeface="Arial"/>
              <a:buChar char="▪"/>
            </a:pPr>
            <a:r>
              <a:rPr lang="en-US" sz="2800" b="0" i="0" u="none" strike="noStrike" cap="none" baseline="0" dirty="0">
                <a:solidFill>
                  <a:schemeClr val="dk2"/>
                </a:solidFill>
                <a:latin typeface="Cantarell"/>
                <a:ea typeface="Cantarell"/>
                <a:cs typeface="Cantarell"/>
                <a:sym typeface="Cantarell"/>
              </a:rPr>
              <a:t>Small group discussion</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0" y="1143000"/>
            <a:ext cx="12192000" cy="2488841"/>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chemeClr val="lt1"/>
              </a:buClr>
              <a:buSzPct val="25000"/>
              <a:buFont typeface="Arial"/>
              <a:buNone/>
            </a:pPr>
            <a:r>
              <a:rPr lang="en-US" sz="4000" b="1" i="0" u="none" strike="noStrike" cap="none" baseline="0" dirty="0">
                <a:solidFill>
                  <a:schemeClr val="lt1"/>
                </a:solidFill>
                <a:latin typeface="Cantarell"/>
                <a:ea typeface="Cantarell"/>
                <a:cs typeface="Cantarell"/>
                <a:sym typeface="Cantarell"/>
              </a:rPr>
              <a:t>What is interprofessional/interdisciplinary collaboration?</a:t>
            </a:r>
          </a:p>
        </p:txBody>
      </p:sp>
      <p:sp>
        <p:nvSpPr>
          <p:cNvPr id="117" name="Shape 117"/>
          <p:cNvSpPr txBox="1">
            <a:spLocks noGrp="1"/>
          </p:cNvSpPr>
          <p:nvPr>
            <p:ph type="body" idx="1"/>
          </p:nvPr>
        </p:nvSpPr>
        <p:spPr>
          <a:xfrm>
            <a:off x="1522412" y="3810000"/>
            <a:ext cx="9144000" cy="2178675"/>
          </a:xfrm>
          <a:prstGeom prst="rect">
            <a:avLst/>
          </a:prstGeom>
          <a:noFill/>
          <a:ln>
            <a:noFill/>
          </a:ln>
        </p:spPr>
        <p:txBody>
          <a:bodyPr lIns="91425" tIns="45700" rIns="91425" bIns="45700" anchor="t" anchorCtr="0">
            <a:noAutofit/>
          </a:bodyPr>
          <a:lstStyle/>
          <a:p>
            <a:pPr marL="45720" marR="0" lvl="0" indent="-7619" algn="ctr" rtl="0">
              <a:lnSpc>
                <a:spcPct val="90000"/>
              </a:lnSpc>
              <a:spcBef>
                <a:spcPts val="0"/>
              </a:spcBef>
              <a:buClr>
                <a:schemeClr val="lt2"/>
              </a:buClr>
              <a:buFont typeface="Arial"/>
              <a:buNone/>
            </a:pPr>
            <a:endParaRPr sz="2400" b="0" i="0" u="none" strike="noStrike" cap="none" baseline="0" dirty="0">
              <a:solidFill>
                <a:schemeClr val="lt1"/>
              </a:solidFill>
              <a:latin typeface="Cantarell"/>
              <a:ea typeface="Cantarell"/>
              <a:cs typeface="Cantarell"/>
              <a:sym typeface="Cantarell"/>
            </a:endParaRPr>
          </a:p>
          <a:p>
            <a:pPr marL="45720" marR="0" lvl="0" indent="-7619" algn="ctr" rtl="0">
              <a:lnSpc>
                <a:spcPct val="90000"/>
              </a:lnSpc>
              <a:spcBef>
                <a:spcPts val="0"/>
              </a:spcBef>
              <a:buClr>
                <a:schemeClr val="lt2"/>
              </a:buClr>
              <a:buSzPct val="25000"/>
              <a:buFont typeface="Arial"/>
              <a:buNone/>
            </a:pPr>
            <a:r>
              <a:rPr lang="en-US" sz="2800" b="0" i="0" u="none" strike="noStrike" cap="none" baseline="0" dirty="0">
                <a:solidFill>
                  <a:schemeClr val="lt1"/>
                </a:solidFill>
                <a:latin typeface="Cantarell"/>
                <a:ea typeface="Cantarell"/>
                <a:cs typeface="Cantarell"/>
                <a:sym typeface="Cantarell"/>
              </a:rPr>
              <a:t>Involves members of different professions who work together to address </a:t>
            </a:r>
            <a:r>
              <a:rPr lang="en-US" sz="2800" b="0" i="0" u="none" strike="noStrike" cap="none" baseline="0" dirty="0" smtClean="0">
                <a:solidFill>
                  <a:schemeClr val="lt1"/>
                </a:solidFill>
                <a:latin typeface="Cantarell"/>
                <a:ea typeface="Cantarell"/>
                <a:cs typeface="Cantarell"/>
                <a:sym typeface="Cantarell"/>
              </a:rPr>
              <a:t>multidimensional </a:t>
            </a:r>
            <a:r>
              <a:rPr lang="en-US" sz="2800" b="0" i="0" u="none" strike="noStrike" cap="none" baseline="0" dirty="0">
                <a:solidFill>
                  <a:schemeClr val="lt1"/>
                </a:solidFill>
                <a:latin typeface="Cantarell"/>
                <a:ea typeface="Cantarell"/>
                <a:cs typeface="Cantarell"/>
                <a:sym typeface="Cantarell"/>
              </a:rPr>
              <a:t>problems faced by clients</a:t>
            </a:r>
          </a:p>
          <a:p>
            <a:pPr marL="0" marR="0" lvl="0" indent="0" algn="ctr" rtl="0">
              <a:lnSpc>
                <a:spcPct val="90000"/>
              </a:lnSpc>
              <a:spcBef>
                <a:spcPts val="0"/>
              </a:spcBef>
              <a:buClr>
                <a:schemeClr val="lt2"/>
              </a:buClr>
              <a:buFont typeface="Arial"/>
              <a:buNone/>
            </a:pPr>
            <a:endParaRPr sz="2400" b="0" i="0" u="none" strike="noStrike" cap="none" baseline="0" dirty="0">
              <a:solidFill>
                <a:schemeClr val="lt1"/>
              </a:solidFill>
              <a:latin typeface="Cantarell"/>
              <a:ea typeface="Cantarell"/>
              <a:cs typeface="Cantarell"/>
              <a:sym typeface="Cantarell"/>
            </a:endParaRP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788547" y="2194558"/>
            <a:ext cx="3200399" cy="2093742"/>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rgbClr val="F5BB77"/>
              </a:buClr>
              <a:buSzPct val="25000"/>
              <a:buFont typeface="Arial"/>
              <a:buNone/>
            </a:pPr>
            <a:r>
              <a:rPr lang="en-US" sz="4000" b="1" i="0" u="none" strike="noStrike" cap="none" baseline="0" dirty="0">
                <a:solidFill>
                  <a:srgbClr val="F5BB77"/>
                </a:solidFill>
                <a:latin typeface="Cantarell"/>
                <a:ea typeface="Cantarell"/>
                <a:cs typeface="Cantarell"/>
                <a:sym typeface="Cantarell"/>
              </a:rPr>
              <a:t>Trends in Law School Education</a:t>
            </a:r>
          </a:p>
        </p:txBody>
      </p:sp>
      <p:sp>
        <p:nvSpPr>
          <p:cNvPr id="123" name="Shape 123"/>
          <p:cNvSpPr txBox="1">
            <a:spLocks noGrp="1"/>
          </p:cNvSpPr>
          <p:nvPr>
            <p:ph type="body" idx="1"/>
          </p:nvPr>
        </p:nvSpPr>
        <p:spPr>
          <a:xfrm>
            <a:off x="644502" y="3108959"/>
            <a:ext cx="3200399" cy="3600932"/>
          </a:xfrm>
          <a:prstGeom prst="rect">
            <a:avLst/>
          </a:prstGeom>
          <a:noFill/>
          <a:ln>
            <a:noFill/>
          </a:ln>
        </p:spPr>
        <p:txBody>
          <a:bodyPr lIns="91425" tIns="45700" rIns="91425" bIns="45700" anchor="t" anchorCtr="0">
            <a:noAutofit/>
          </a:bodyPr>
          <a:lstStyle/>
          <a:p>
            <a:pPr marL="285750" marR="0" lvl="0" indent="-184150" algn="l" rtl="0">
              <a:lnSpc>
                <a:spcPct val="90000"/>
              </a:lnSpc>
              <a:spcBef>
                <a:spcPts val="0"/>
              </a:spcBef>
              <a:buClr>
                <a:schemeClr val="dk2"/>
              </a:buClr>
              <a:buFont typeface="Arial"/>
              <a:buNone/>
            </a:pPr>
            <a:endParaRPr sz="1600" b="0" i="0" u="none" strike="noStrike" cap="none" baseline="0" dirty="0">
              <a:solidFill>
                <a:schemeClr val="lt1"/>
              </a:solidFill>
              <a:latin typeface="Cantarell"/>
              <a:ea typeface="Cantarell"/>
              <a:cs typeface="Cantarell"/>
              <a:sym typeface="Cantarell"/>
            </a:endParaRPr>
          </a:p>
          <a:p>
            <a:pPr marL="285750" marR="0" lvl="0" indent="-184150" algn="l" rtl="0">
              <a:lnSpc>
                <a:spcPct val="90000"/>
              </a:lnSpc>
              <a:spcBef>
                <a:spcPts val="1200"/>
              </a:spcBef>
              <a:buClr>
                <a:schemeClr val="dk2"/>
              </a:buClr>
              <a:buFont typeface="Arial"/>
              <a:buNone/>
            </a:pPr>
            <a:endParaRPr sz="1600" b="0" i="0" u="none" strike="noStrike" cap="none" baseline="0" dirty="0">
              <a:solidFill>
                <a:schemeClr val="lt1"/>
              </a:solidFill>
              <a:latin typeface="Cantarell"/>
              <a:ea typeface="Cantarell"/>
              <a:cs typeface="Cantarell"/>
              <a:sym typeface="Cantarell"/>
            </a:endParaRPr>
          </a:p>
        </p:txBody>
      </p:sp>
      <p:pic>
        <p:nvPicPr>
          <p:cNvPr id="124" name="Shape 124"/>
          <p:cNvPicPr preferRelativeResize="0"/>
          <p:nvPr/>
        </p:nvPicPr>
        <p:blipFill rotWithShape="1">
          <a:blip r:embed="rId3">
            <a:alphaModFix/>
          </a:blip>
          <a:srcRect/>
          <a:stretch/>
        </p:blipFill>
        <p:spPr>
          <a:xfrm>
            <a:off x="7825688" y="594360"/>
            <a:ext cx="3636820" cy="2286000"/>
          </a:xfrm>
          <a:prstGeom prst="rect">
            <a:avLst/>
          </a:prstGeom>
          <a:noFill/>
          <a:ln>
            <a:noFill/>
          </a:ln>
        </p:spPr>
      </p:pic>
      <p:pic>
        <p:nvPicPr>
          <p:cNvPr id="125" name="Shape 125"/>
          <p:cNvPicPr preferRelativeResize="0"/>
          <p:nvPr/>
        </p:nvPicPr>
        <p:blipFill rotWithShape="1">
          <a:blip r:embed="rId4">
            <a:alphaModFix/>
          </a:blip>
          <a:srcRect/>
          <a:stretch/>
        </p:blipFill>
        <p:spPr>
          <a:xfrm>
            <a:off x="5748114" y="3841944"/>
            <a:ext cx="3258768" cy="2286000"/>
          </a:xfrm>
          <a:prstGeom prst="rect">
            <a:avLst/>
          </a:prstGeom>
          <a:noFill/>
          <a:ln>
            <a:noFill/>
          </a:ln>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760412" y="1737359"/>
            <a:ext cx="3200399" cy="1341119"/>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rgbClr val="F5BB77"/>
              </a:buClr>
              <a:buSzPct val="25000"/>
              <a:buFont typeface="Arial"/>
              <a:buNone/>
            </a:pPr>
            <a:r>
              <a:rPr lang="en-US" sz="4000" b="1" i="0" u="none" strike="noStrike" cap="none" baseline="0" dirty="0">
                <a:solidFill>
                  <a:srgbClr val="F5BB77"/>
                </a:solidFill>
                <a:latin typeface="Cantarell"/>
                <a:ea typeface="Cantarell"/>
                <a:cs typeface="Cantarell"/>
                <a:sym typeface="Cantarell"/>
              </a:rPr>
              <a:t>Job Trends</a:t>
            </a:r>
          </a:p>
        </p:txBody>
      </p:sp>
      <p:sp>
        <p:nvSpPr>
          <p:cNvPr id="132" name="Shape 132"/>
          <p:cNvSpPr txBox="1">
            <a:spLocks noGrp="1"/>
          </p:cNvSpPr>
          <p:nvPr>
            <p:ph type="body" idx="1"/>
          </p:nvPr>
        </p:nvSpPr>
        <p:spPr>
          <a:xfrm>
            <a:off x="644502" y="3108959"/>
            <a:ext cx="3200399" cy="3600932"/>
          </a:xfrm>
          <a:prstGeom prst="rect">
            <a:avLst/>
          </a:prstGeom>
          <a:noFill/>
          <a:ln>
            <a:noFill/>
          </a:ln>
        </p:spPr>
        <p:txBody>
          <a:bodyPr lIns="91425" tIns="45700" rIns="91425" bIns="45700" anchor="t" anchorCtr="0">
            <a:noAutofit/>
          </a:bodyPr>
          <a:lstStyle/>
          <a:p>
            <a:pPr marL="285750" marR="0" lvl="0" indent="-285750" algn="l" rtl="0">
              <a:lnSpc>
                <a:spcPct val="90000"/>
              </a:lnSpc>
              <a:spcBef>
                <a:spcPts val="0"/>
              </a:spcBef>
              <a:buClr>
                <a:schemeClr val="dk2"/>
              </a:buClr>
              <a:buSzPct val="100000"/>
              <a:buFont typeface="Arial"/>
              <a:buChar char="•"/>
            </a:pPr>
            <a:r>
              <a:rPr lang="en-US" sz="2800" b="1" i="0" u="none" strike="noStrike" cap="none" baseline="0" dirty="0">
                <a:solidFill>
                  <a:schemeClr val="lt1"/>
                </a:solidFill>
                <a:latin typeface="Cantarell"/>
                <a:ea typeface="Cantarell"/>
                <a:cs typeface="Cantarell"/>
                <a:sym typeface="Cantarell"/>
              </a:rPr>
              <a:t>Health Law</a:t>
            </a:r>
          </a:p>
          <a:p>
            <a:pPr marL="285750" marR="0" lvl="0" indent="-285750" algn="l" rtl="0">
              <a:lnSpc>
                <a:spcPct val="90000"/>
              </a:lnSpc>
              <a:spcBef>
                <a:spcPts val="1200"/>
              </a:spcBef>
              <a:buClr>
                <a:schemeClr val="dk2"/>
              </a:buClr>
              <a:buSzPct val="100000"/>
              <a:buFont typeface="Arial"/>
              <a:buChar char="•"/>
            </a:pPr>
            <a:r>
              <a:rPr lang="en-US" sz="2800" b="1" i="0" u="none" strike="noStrike" cap="none" baseline="0" dirty="0">
                <a:solidFill>
                  <a:schemeClr val="lt1"/>
                </a:solidFill>
                <a:latin typeface="Cantarell"/>
                <a:ea typeface="Cantarell"/>
                <a:cs typeface="Cantarell"/>
                <a:sym typeface="Cantarell"/>
              </a:rPr>
              <a:t>IP</a:t>
            </a:r>
            <a:r>
              <a:rPr lang="en-US" sz="2000" b="1" i="0" u="none" strike="noStrike" cap="none" baseline="0" dirty="0">
                <a:solidFill>
                  <a:schemeClr val="lt1"/>
                </a:solidFill>
                <a:latin typeface="Cantarell"/>
                <a:ea typeface="Cantarell"/>
                <a:cs typeface="Cantarell"/>
                <a:sym typeface="Cantarell"/>
              </a:rPr>
              <a:t> </a:t>
            </a:r>
          </a:p>
          <a:p>
            <a:pPr marL="285750" marR="0" lvl="0" indent="-285750" algn="l" rtl="0">
              <a:lnSpc>
                <a:spcPct val="90000"/>
              </a:lnSpc>
              <a:spcBef>
                <a:spcPts val="1200"/>
              </a:spcBef>
              <a:buClr>
                <a:schemeClr val="dk2"/>
              </a:buClr>
              <a:buSzPct val="100000"/>
              <a:buFont typeface="Arial"/>
              <a:buChar char="•"/>
            </a:pPr>
            <a:r>
              <a:rPr lang="en-US" sz="2600" b="1" i="0" u="none" strike="noStrike" cap="none" baseline="0" dirty="0">
                <a:solidFill>
                  <a:schemeClr val="lt1"/>
                </a:solidFill>
                <a:latin typeface="Cantarell"/>
                <a:ea typeface="Cantarell"/>
                <a:cs typeface="Cantarell"/>
                <a:sym typeface="Cantarell"/>
              </a:rPr>
              <a:t>Elder Law</a:t>
            </a:r>
          </a:p>
          <a:p>
            <a:pPr marL="285750" marR="0" lvl="0" indent="-285750" algn="l" rtl="0">
              <a:lnSpc>
                <a:spcPct val="90000"/>
              </a:lnSpc>
              <a:spcBef>
                <a:spcPts val="1200"/>
              </a:spcBef>
              <a:buClr>
                <a:schemeClr val="dk2"/>
              </a:buClr>
              <a:buSzPct val="100000"/>
              <a:buFont typeface="Arial"/>
              <a:buChar char="•"/>
            </a:pPr>
            <a:r>
              <a:rPr lang="en-US" sz="2600" b="1" i="0" u="none" strike="noStrike" cap="none" baseline="0" dirty="0">
                <a:solidFill>
                  <a:schemeClr val="lt1"/>
                </a:solidFill>
                <a:latin typeface="Cantarell"/>
                <a:ea typeface="Cantarell"/>
                <a:cs typeface="Cantarell"/>
                <a:sym typeface="Cantarell"/>
              </a:rPr>
              <a:t>Energy Law</a:t>
            </a:r>
          </a:p>
          <a:p>
            <a:pPr marL="285750" marR="0" lvl="0" indent="-285750" algn="l" rtl="0">
              <a:lnSpc>
                <a:spcPct val="90000"/>
              </a:lnSpc>
              <a:spcBef>
                <a:spcPts val="1200"/>
              </a:spcBef>
              <a:buClr>
                <a:schemeClr val="dk2"/>
              </a:buClr>
              <a:buSzPct val="100000"/>
              <a:buFont typeface="Arial"/>
              <a:buChar char="•"/>
            </a:pPr>
            <a:r>
              <a:rPr lang="en-US" sz="2600" b="1" i="0" u="none" strike="noStrike" cap="none" baseline="0" dirty="0">
                <a:solidFill>
                  <a:schemeClr val="lt1"/>
                </a:solidFill>
                <a:latin typeface="Cantarell"/>
                <a:ea typeface="Cantarell"/>
                <a:cs typeface="Cantarell"/>
                <a:sym typeface="Cantarell"/>
              </a:rPr>
              <a:t>Food &amp; Drug</a:t>
            </a:r>
          </a:p>
          <a:p>
            <a:pPr marL="285750" marR="0" lvl="0" indent="-285750" algn="l" rtl="0">
              <a:lnSpc>
                <a:spcPct val="90000"/>
              </a:lnSpc>
              <a:spcBef>
                <a:spcPts val="1200"/>
              </a:spcBef>
              <a:buClr>
                <a:schemeClr val="dk2"/>
              </a:buClr>
              <a:buSzPct val="100000"/>
              <a:buFont typeface="Arial"/>
              <a:buChar char="•"/>
            </a:pPr>
            <a:r>
              <a:rPr lang="en-US" sz="2600" b="1" i="0" u="none" strike="noStrike" cap="none" baseline="0" dirty="0">
                <a:solidFill>
                  <a:schemeClr val="lt1"/>
                </a:solidFill>
                <a:latin typeface="Cantarell"/>
                <a:ea typeface="Cantarell"/>
                <a:cs typeface="Cantarell"/>
                <a:sym typeface="Cantarell"/>
              </a:rPr>
              <a:t>Immigration</a:t>
            </a:r>
          </a:p>
          <a:p>
            <a:pPr marL="285750" marR="0" lvl="0" indent="-285750" algn="l" rtl="0">
              <a:lnSpc>
                <a:spcPct val="90000"/>
              </a:lnSpc>
              <a:spcBef>
                <a:spcPts val="1200"/>
              </a:spcBef>
              <a:buClr>
                <a:schemeClr val="dk2"/>
              </a:buClr>
              <a:buSzPct val="100000"/>
              <a:buFont typeface="Arial"/>
              <a:buChar char="•"/>
            </a:pPr>
            <a:r>
              <a:rPr lang="en-US" sz="2600" b="1" i="0" u="none" strike="noStrike" cap="none" baseline="0" dirty="0">
                <a:solidFill>
                  <a:schemeClr val="lt1"/>
                </a:solidFill>
                <a:latin typeface="Cantarell"/>
                <a:ea typeface="Cantarell"/>
                <a:cs typeface="Cantarell"/>
                <a:sym typeface="Cantarell"/>
              </a:rPr>
              <a:t>Others….</a:t>
            </a:r>
          </a:p>
          <a:p>
            <a:pPr marL="285750" marR="0" lvl="0" indent="-184150" algn="l" rtl="0">
              <a:lnSpc>
                <a:spcPct val="90000"/>
              </a:lnSpc>
              <a:spcBef>
                <a:spcPts val="1200"/>
              </a:spcBef>
              <a:buClr>
                <a:schemeClr val="dk2"/>
              </a:buClr>
              <a:buFont typeface="Arial"/>
              <a:buNone/>
            </a:pPr>
            <a:endParaRPr sz="1600" b="0" i="0" u="none" strike="noStrike" cap="none" baseline="0" dirty="0">
              <a:solidFill>
                <a:schemeClr val="lt1"/>
              </a:solidFill>
              <a:latin typeface="Cantarell"/>
              <a:ea typeface="Cantarell"/>
              <a:cs typeface="Cantarell"/>
              <a:sym typeface="Cantarell"/>
            </a:endParaRPr>
          </a:p>
          <a:p>
            <a:pPr marL="285750" marR="0" lvl="0" indent="-184150" algn="l" rtl="0">
              <a:lnSpc>
                <a:spcPct val="90000"/>
              </a:lnSpc>
              <a:spcBef>
                <a:spcPts val="1200"/>
              </a:spcBef>
              <a:buClr>
                <a:schemeClr val="dk2"/>
              </a:buClr>
              <a:buFont typeface="Arial"/>
              <a:buNone/>
            </a:pPr>
            <a:endParaRPr sz="1600" b="0" i="0" u="none" strike="noStrike" cap="none" baseline="0" dirty="0">
              <a:solidFill>
                <a:schemeClr val="lt1"/>
              </a:solidFill>
              <a:latin typeface="Cantarell"/>
              <a:ea typeface="Cantarell"/>
              <a:cs typeface="Cantarell"/>
              <a:sym typeface="Cantarell"/>
            </a:endParaRPr>
          </a:p>
        </p:txBody>
      </p:sp>
      <p:pic>
        <p:nvPicPr>
          <p:cNvPr id="133" name="Shape 133"/>
          <p:cNvPicPr preferRelativeResize="0">
            <a:picLocks noGrp="1"/>
          </p:cNvPicPr>
          <p:nvPr>
            <p:ph type="body" idx="2"/>
          </p:nvPr>
        </p:nvPicPr>
        <p:blipFill rotWithShape="1">
          <a:blip r:embed="rId3">
            <a:alphaModFix/>
          </a:blip>
          <a:srcRect/>
          <a:stretch/>
        </p:blipFill>
        <p:spPr>
          <a:xfrm>
            <a:off x="9383164" y="365760"/>
            <a:ext cx="2110148" cy="2743199"/>
          </a:xfrm>
          <a:prstGeom prst="rect">
            <a:avLst/>
          </a:prstGeom>
          <a:noFill/>
          <a:ln>
            <a:noFill/>
          </a:ln>
        </p:spPr>
      </p:pic>
      <p:pic>
        <p:nvPicPr>
          <p:cNvPr id="134" name="Shape 134"/>
          <p:cNvPicPr preferRelativeResize="0"/>
          <p:nvPr/>
        </p:nvPicPr>
        <p:blipFill rotWithShape="1">
          <a:blip r:embed="rId4">
            <a:alphaModFix/>
          </a:blip>
          <a:srcRect/>
          <a:stretch/>
        </p:blipFill>
        <p:spPr>
          <a:xfrm>
            <a:off x="5215889" y="1023790"/>
            <a:ext cx="3918857" cy="914400"/>
          </a:xfrm>
          <a:prstGeom prst="rect">
            <a:avLst/>
          </a:prstGeom>
          <a:noFill/>
          <a:ln>
            <a:noFill/>
          </a:ln>
        </p:spPr>
      </p:pic>
      <p:pic>
        <p:nvPicPr>
          <p:cNvPr id="135" name="Shape 135"/>
          <p:cNvPicPr preferRelativeResize="0"/>
          <p:nvPr/>
        </p:nvPicPr>
        <p:blipFill rotWithShape="1">
          <a:blip r:embed="rId5">
            <a:alphaModFix/>
          </a:blip>
          <a:srcRect/>
          <a:stretch/>
        </p:blipFill>
        <p:spPr>
          <a:xfrm>
            <a:off x="7683311" y="3703319"/>
            <a:ext cx="3809999" cy="2286000"/>
          </a:xfrm>
          <a:prstGeom prst="rect">
            <a:avLst/>
          </a:prstGeom>
          <a:noFill/>
          <a:ln>
            <a:noFill/>
          </a:ln>
        </p:spPr>
      </p:pic>
      <p:pic>
        <p:nvPicPr>
          <p:cNvPr id="136" name="Shape 136"/>
          <p:cNvPicPr preferRelativeResize="0"/>
          <p:nvPr/>
        </p:nvPicPr>
        <p:blipFill rotWithShape="1">
          <a:blip r:embed="rId6">
            <a:alphaModFix/>
          </a:blip>
          <a:srcRect/>
          <a:stretch/>
        </p:blipFill>
        <p:spPr>
          <a:xfrm>
            <a:off x="5215889" y="2651759"/>
            <a:ext cx="2103120" cy="2103120"/>
          </a:xfrm>
          <a:prstGeom prst="rect">
            <a:avLst/>
          </a:prstGeom>
          <a:noFill/>
          <a:ln>
            <a:noFill/>
          </a:ln>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1341120" y="467360"/>
            <a:ext cx="9509759" cy="1233424"/>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rgbClr val="1C243C"/>
              </a:buClr>
              <a:buFont typeface="Arial"/>
              <a:buNone/>
            </a:pPr>
            <a:endParaRPr sz="3400" b="0" i="0" u="none" strike="noStrike" cap="none" baseline="0" dirty="0">
              <a:solidFill>
                <a:srgbClr val="1C243C"/>
              </a:solidFill>
              <a:latin typeface="Cantarell"/>
              <a:ea typeface="Cantarell"/>
              <a:cs typeface="Cantarell"/>
              <a:sym typeface="Cantarell"/>
            </a:endParaRPr>
          </a:p>
        </p:txBody>
      </p:sp>
      <p:sp>
        <p:nvSpPr>
          <p:cNvPr id="143" name="Shape 143"/>
          <p:cNvSpPr txBox="1">
            <a:spLocks noGrp="1"/>
          </p:cNvSpPr>
          <p:nvPr>
            <p:ph type="body" idx="1"/>
          </p:nvPr>
        </p:nvSpPr>
        <p:spPr>
          <a:xfrm>
            <a:off x="98473" y="1901951"/>
            <a:ext cx="3713871" cy="4123943"/>
          </a:xfrm>
          <a:prstGeom prst="rect">
            <a:avLst/>
          </a:prstGeom>
          <a:noFill/>
          <a:ln>
            <a:noFill/>
          </a:ln>
        </p:spPr>
        <p:txBody>
          <a:bodyPr lIns="91425" tIns="45700" rIns="91425" bIns="45700" anchor="t" anchorCtr="0">
            <a:noAutofit/>
          </a:bodyPr>
          <a:lstStyle/>
          <a:p>
            <a:pPr marL="45720" marR="0" lvl="0" indent="-7619" algn="l" rtl="0">
              <a:lnSpc>
                <a:spcPct val="90000"/>
              </a:lnSpc>
              <a:spcBef>
                <a:spcPts val="0"/>
              </a:spcBef>
              <a:buClr>
                <a:schemeClr val="dk2"/>
              </a:buClr>
              <a:buSzPct val="25000"/>
              <a:buFont typeface="Arial"/>
              <a:buNone/>
            </a:pPr>
            <a:r>
              <a:rPr lang="en-US" sz="2400" b="1" i="0" u="none" strike="noStrike" cap="none" baseline="0" dirty="0">
                <a:solidFill>
                  <a:schemeClr val="dk2"/>
                </a:solidFill>
                <a:latin typeface="Cantarell"/>
                <a:ea typeface="Cantarell"/>
                <a:cs typeface="Cantarell"/>
                <a:sym typeface="Cantarell"/>
              </a:rPr>
              <a:t>Source:  </a:t>
            </a:r>
            <a:r>
              <a:rPr lang="en-US" sz="2400" b="0" i="0" u="none" strike="noStrike" cap="none" baseline="0" dirty="0">
                <a:solidFill>
                  <a:schemeClr val="dk2"/>
                </a:solidFill>
                <a:latin typeface="Cantarell"/>
                <a:ea typeface="Cantarell"/>
                <a:cs typeface="Cantarell"/>
                <a:sym typeface="Cantarell"/>
              </a:rPr>
              <a:t>National Association of Law Placement, Inc. (NALP)</a:t>
            </a:r>
          </a:p>
          <a:p>
            <a:pPr marL="45720" marR="0" lvl="0" indent="-7619" algn="l" rtl="0">
              <a:lnSpc>
                <a:spcPct val="90000"/>
              </a:lnSpc>
              <a:spcBef>
                <a:spcPts val="1800"/>
              </a:spcBef>
              <a:buClr>
                <a:schemeClr val="dk2"/>
              </a:buClr>
              <a:buSzPct val="25000"/>
              <a:buFont typeface="Arial"/>
              <a:buNone/>
            </a:pPr>
            <a:r>
              <a:rPr lang="en-US" sz="2400" b="1" i="0" u="none" strike="noStrike" cap="none" baseline="0" dirty="0">
                <a:solidFill>
                  <a:schemeClr val="dk2"/>
                </a:solidFill>
                <a:latin typeface="Cantarell"/>
                <a:ea typeface="Cantarell"/>
                <a:cs typeface="Cantarell"/>
                <a:sym typeface="Cantarell"/>
              </a:rPr>
              <a:t>“</a:t>
            </a:r>
            <a:r>
              <a:rPr lang="en-US" sz="2400" b="0" i="0" u="none" strike="noStrike" cap="none" baseline="0" dirty="0">
                <a:solidFill>
                  <a:schemeClr val="dk2"/>
                </a:solidFill>
                <a:latin typeface="Cantarell"/>
                <a:ea typeface="Cantarell"/>
                <a:cs typeface="Cantarell"/>
                <a:sym typeface="Cantarell"/>
              </a:rPr>
              <a:t>Jobs in Business and Industry - Two Decades of Change,” </a:t>
            </a:r>
            <a:r>
              <a:rPr lang="en-US" sz="2400" b="0" i="1" u="none" strike="noStrike" cap="none" baseline="0" dirty="0">
                <a:solidFill>
                  <a:schemeClr val="dk2"/>
                </a:solidFill>
                <a:latin typeface="Cantarell"/>
                <a:ea typeface="Cantarell"/>
                <a:cs typeface="Cantarell"/>
                <a:sym typeface="Cantarell"/>
              </a:rPr>
              <a:t>NALP Bulletin</a:t>
            </a:r>
            <a:r>
              <a:rPr lang="en-US" sz="2400" b="0" i="0" u="none" strike="noStrike" cap="none" baseline="0" dirty="0">
                <a:solidFill>
                  <a:schemeClr val="dk2"/>
                </a:solidFill>
                <a:latin typeface="Cantarell"/>
                <a:ea typeface="Cantarell"/>
                <a:cs typeface="Cantarell"/>
                <a:sym typeface="Cantarell"/>
              </a:rPr>
              <a:t>, November 2013</a:t>
            </a:r>
          </a:p>
          <a:p>
            <a:pPr marL="45720" marR="0" lvl="0" indent="-7619" algn="l" rtl="0">
              <a:lnSpc>
                <a:spcPct val="90000"/>
              </a:lnSpc>
              <a:spcBef>
                <a:spcPts val="1800"/>
              </a:spcBef>
              <a:buClr>
                <a:schemeClr val="dk2"/>
              </a:buClr>
              <a:buSzPct val="25000"/>
              <a:buFont typeface="Arial"/>
              <a:buNone/>
            </a:pPr>
            <a:r>
              <a:rPr lang="en-US" sz="2400" b="0" i="0" u="sng" strike="noStrike" cap="none" baseline="0" dirty="0">
                <a:solidFill>
                  <a:schemeClr val="hlink"/>
                </a:solidFill>
                <a:latin typeface="Cantarell"/>
                <a:ea typeface="Cantarell"/>
                <a:cs typeface="Cantarell"/>
                <a:sym typeface="Cantarell"/>
                <a:hlinkClick r:id="rId3"/>
              </a:rPr>
              <a:t>http://www.nalp.org/1113research</a:t>
            </a:r>
            <a:r>
              <a:rPr lang="en-US" sz="2400" b="0" i="0" u="none" strike="noStrike" cap="none" baseline="0" dirty="0">
                <a:solidFill>
                  <a:schemeClr val="dk2"/>
                </a:solidFill>
                <a:latin typeface="Cantarell"/>
                <a:ea typeface="Cantarell"/>
                <a:cs typeface="Cantarell"/>
                <a:sym typeface="Cantarell"/>
              </a:rPr>
              <a:t>, last accessed 5/3/15</a:t>
            </a:r>
          </a:p>
          <a:p>
            <a:pPr marL="45720" marR="0" lvl="0" indent="-7619" algn="l" rtl="0">
              <a:lnSpc>
                <a:spcPct val="90000"/>
              </a:lnSpc>
              <a:spcBef>
                <a:spcPts val="1800"/>
              </a:spcBef>
              <a:buClr>
                <a:schemeClr val="dk2"/>
              </a:buClr>
              <a:buFont typeface="Arial"/>
              <a:buNone/>
            </a:pPr>
            <a:endParaRPr sz="2400" b="1" i="0" u="none" strike="noStrike" cap="none" baseline="0" dirty="0">
              <a:solidFill>
                <a:schemeClr val="dk2"/>
              </a:solidFill>
              <a:latin typeface="Cantarell"/>
              <a:ea typeface="Cantarell"/>
              <a:cs typeface="Cantarell"/>
              <a:sym typeface="Cantarell"/>
            </a:endParaRPr>
          </a:p>
          <a:p>
            <a:pPr marL="45720" marR="0" lvl="0" indent="-7619" algn="l" rtl="0">
              <a:lnSpc>
                <a:spcPct val="90000"/>
              </a:lnSpc>
              <a:spcBef>
                <a:spcPts val="1800"/>
              </a:spcBef>
              <a:buClr>
                <a:schemeClr val="dk2"/>
              </a:buClr>
              <a:buFont typeface="Arial"/>
              <a:buNone/>
            </a:pPr>
            <a:endParaRPr sz="2400" b="1" i="0" u="none" strike="noStrike" cap="none" baseline="0" dirty="0">
              <a:solidFill>
                <a:schemeClr val="dk2"/>
              </a:solidFill>
              <a:latin typeface="Cantarell"/>
              <a:ea typeface="Cantarell"/>
              <a:cs typeface="Cantarell"/>
              <a:sym typeface="Cantarell"/>
            </a:endParaRPr>
          </a:p>
          <a:p>
            <a:pPr marL="45720" marR="0" lvl="0" indent="-7619" algn="l" rtl="0">
              <a:lnSpc>
                <a:spcPct val="90000"/>
              </a:lnSpc>
              <a:spcBef>
                <a:spcPts val="1800"/>
              </a:spcBef>
              <a:buClr>
                <a:schemeClr val="dk2"/>
              </a:buClr>
              <a:buFont typeface="Arial"/>
              <a:buNone/>
            </a:pPr>
            <a:endParaRPr sz="2400" b="1" i="0" u="none" strike="noStrike" cap="none" baseline="0" dirty="0">
              <a:solidFill>
                <a:schemeClr val="dk2"/>
              </a:solidFill>
              <a:latin typeface="Cantarell"/>
              <a:ea typeface="Cantarell"/>
              <a:cs typeface="Cantarell"/>
              <a:sym typeface="Cantarell"/>
            </a:endParaRPr>
          </a:p>
        </p:txBody>
      </p:sp>
      <p:pic>
        <p:nvPicPr>
          <p:cNvPr id="144" name="Shape 144"/>
          <p:cNvPicPr preferRelativeResize="0"/>
          <p:nvPr/>
        </p:nvPicPr>
        <p:blipFill rotWithShape="1">
          <a:blip r:embed="rId4">
            <a:alphaModFix/>
          </a:blip>
          <a:srcRect/>
          <a:stretch/>
        </p:blipFill>
        <p:spPr>
          <a:xfrm>
            <a:off x="3980417" y="467360"/>
            <a:ext cx="7386827" cy="5760720"/>
          </a:xfrm>
          <a:prstGeom prst="rect">
            <a:avLst/>
          </a:prstGeom>
          <a:noFill/>
          <a:ln>
            <a:noFill/>
          </a:ln>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ctrTitle"/>
          </p:nvPr>
        </p:nvSpPr>
        <p:spPr>
          <a:xfrm>
            <a:off x="334851" y="4800600"/>
            <a:ext cx="11359165" cy="1332914"/>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chemeClr val="lt1"/>
              </a:buClr>
              <a:buSzPct val="25000"/>
              <a:buFont typeface="Arial"/>
              <a:buNone/>
            </a:pPr>
            <a:r>
              <a:rPr lang="en-US" sz="4800" b="0" i="0" u="none" strike="noStrike" cap="none" baseline="0" dirty="0">
                <a:solidFill>
                  <a:schemeClr val="lt1"/>
                </a:solidFill>
                <a:latin typeface="Cantarell"/>
                <a:ea typeface="Cantarell"/>
                <a:cs typeface="Cantarell"/>
                <a:sym typeface="Cantarell"/>
              </a:rPr>
              <a:t>Why interprofessional/interdisciplinary?</a:t>
            </a: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ctrTitle"/>
          </p:nvPr>
        </p:nvSpPr>
        <p:spPr>
          <a:xfrm>
            <a:off x="334851" y="4800600"/>
            <a:ext cx="11359165" cy="164592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chemeClr val="lt1"/>
              </a:buClr>
              <a:buSzPct val="25000"/>
              <a:buFont typeface="Arial"/>
              <a:buNone/>
            </a:pPr>
            <a:r>
              <a:rPr lang="en-US" sz="4800" b="0" i="0" u="none" strike="noStrike" cap="none" baseline="0" dirty="0">
                <a:solidFill>
                  <a:schemeClr val="lt1"/>
                </a:solidFill>
                <a:latin typeface="Cantarell"/>
                <a:ea typeface="Cantarell"/>
                <a:cs typeface="Cantarell"/>
                <a:sym typeface="Cantarell"/>
              </a:rPr>
              <a:t>Mapping Interprofessional in Our Lawyering and Teaching</a:t>
            </a:r>
          </a:p>
        </p:txBody>
      </p:sp>
      <p:pic>
        <p:nvPicPr>
          <p:cNvPr id="157" name="Shape 157"/>
          <p:cNvPicPr preferRelativeResize="0"/>
          <p:nvPr/>
        </p:nvPicPr>
        <p:blipFill rotWithShape="1">
          <a:blip r:embed="rId3">
            <a:alphaModFix/>
          </a:blip>
          <a:srcRect/>
          <a:stretch/>
        </p:blipFill>
        <p:spPr>
          <a:xfrm>
            <a:off x="44861" y="0"/>
            <a:ext cx="12147138" cy="4663439"/>
          </a:xfrm>
          <a:prstGeom prst="rect">
            <a:avLst/>
          </a:prstGeom>
          <a:noFill/>
          <a:ln>
            <a:noFill/>
          </a:ln>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1341120" y="467360"/>
            <a:ext cx="9509759" cy="1040692"/>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rgbClr val="1C243C"/>
              </a:buClr>
              <a:buSzPct val="25000"/>
              <a:buFont typeface="Arial"/>
              <a:buNone/>
            </a:pPr>
            <a:r>
              <a:rPr lang="en-US" sz="4000" b="1" i="0" u="none" strike="noStrike" cap="none" baseline="0" dirty="0">
                <a:solidFill>
                  <a:srgbClr val="1C243C"/>
                </a:solidFill>
                <a:latin typeface="Cantarell"/>
                <a:ea typeface="Cantarell"/>
                <a:cs typeface="Cantarell"/>
                <a:sym typeface="Cantarell"/>
              </a:rPr>
              <a:t>Client Representation	</a:t>
            </a:r>
          </a:p>
        </p:txBody>
      </p:sp>
      <p:sp>
        <p:nvSpPr>
          <p:cNvPr id="164" name="Shape 164"/>
          <p:cNvSpPr txBox="1">
            <a:spLocks noGrp="1"/>
          </p:cNvSpPr>
          <p:nvPr>
            <p:ph type="body" idx="1"/>
          </p:nvPr>
        </p:nvSpPr>
        <p:spPr>
          <a:xfrm>
            <a:off x="1341120" y="1700783"/>
            <a:ext cx="9509759" cy="4328794"/>
          </a:xfrm>
          <a:prstGeom prst="rect">
            <a:avLst/>
          </a:prstGeom>
          <a:noFill/>
          <a:ln>
            <a:noFill/>
          </a:ln>
        </p:spPr>
        <p:txBody>
          <a:bodyPr lIns="91425" tIns="45700" rIns="91425" bIns="45700" anchor="t" anchorCtr="0">
            <a:noAutofit/>
          </a:bodyPr>
          <a:lstStyle/>
          <a:p>
            <a:pPr marL="274320" marR="0" lvl="0" indent="-236220" algn="l" rtl="0">
              <a:lnSpc>
                <a:spcPct val="90000"/>
              </a:lnSpc>
              <a:spcBef>
                <a:spcPts val="0"/>
              </a:spcBef>
              <a:buClr>
                <a:schemeClr val="dk2"/>
              </a:buClr>
              <a:buSzPct val="100000"/>
              <a:buFont typeface="Arial"/>
              <a:buChar char="▪"/>
            </a:pPr>
            <a:r>
              <a:rPr lang="en-US" sz="2800" b="0" i="0" u="none" strike="noStrike" cap="none" baseline="0" dirty="0">
                <a:solidFill>
                  <a:schemeClr val="dk2"/>
                </a:solidFill>
                <a:latin typeface="Cantarell"/>
                <a:ea typeface="Cantarell"/>
                <a:cs typeface="Cantarell"/>
                <a:sym typeface="Cantarell"/>
              </a:rPr>
              <a:t>Training to issue spot among potential clients    </a:t>
            </a:r>
          </a:p>
          <a:p>
            <a:pPr marL="274320" marR="0" lvl="0" indent="-236220" algn="l" rtl="0">
              <a:lnSpc>
                <a:spcPct val="90000"/>
              </a:lnSpc>
              <a:spcBef>
                <a:spcPts val="1800"/>
              </a:spcBef>
              <a:buClr>
                <a:schemeClr val="dk2"/>
              </a:buClr>
              <a:buSzPct val="100000"/>
              <a:buFont typeface="Arial"/>
              <a:buChar char="▪"/>
            </a:pPr>
            <a:r>
              <a:rPr lang="en-US" sz="2800" b="0" i="0" u="none" strike="noStrike" cap="none" baseline="0" dirty="0">
                <a:solidFill>
                  <a:schemeClr val="dk2"/>
                </a:solidFill>
                <a:latin typeface="Cantarell"/>
                <a:ea typeface="Cantarell"/>
                <a:cs typeface="Cantarell"/>
                <a:sym typeface="Cantarell"/>
              </a:rPr>
              <a:t>Referrals for intake and/or participation in intake process</a:t>
            </a:r>
          </a:p>
          <a:p>
            <a:pPr marL="274320" marR="0" lvl="0" indent="-236220" algn="l" rtl="0">
              <a:lnSpc>
                <a:spcPct val="90000"/>
              </a:lnSpc>
              <a:spcBef>
                <a:spcPts val="1800"/>
              </a:spcBef>
              <a:buClr>
                <a:schemeClr val="dk2"/>
              </a:buClr>
              <a:buSzPct val="100000"/>
              <a:buFont typeface="Arial"/>
              <a:buChar char="▪"/>
            </a:pPr>
            <a:r>
              <a:rPr lang="en-US" sz="2800" b="0" i="0" u="none" strike="noStrike" cap="none" baseline="0" dirty="0">
                <a:solidFill>
                  <a:schemeClr val="dk2"/>
                </a:solidFill>
                <a:latin typeface="Cantarell"/>
                <a:ea typeface="Cantarell"/>
                <a:cs typeface="Cantarell"/>
                <a:sym typeface="Cantarell"/>
              </a:rPr>
              <a:t>Working with expert witnesses</a:t>
            </a:r>
          </a:p>
          <a:p>
            <a:pPr marL="274320" marR="0" lvl="0" indent="-236220" algn="l" rtl="0">
              <a:lnSpc>
                <a:spcPct val="90000"/>
              </a:lnSpc>
              <a:spcBef>
                <a:spcPts val="1800"/>
              </a:spcBef>
              <a:buClr>
                <a:schemeClr val="dk2"/>
              </a:buClr>
              <a:buSzPct val="100000"/>
              <a:buFont typeface="Arial"/>
              <a:buChar char="▪"/>
            </a:pPr>
            <a:r>
              <a:rPr lang="en-US" sz="2800" b="0" i="0" u="none" strike="noStrike" cap="none" baseline="0" dirty="0">
                <a:solidFill>
                  <a:schemeClr val="dk2"/>
                </a:solidFill>
                <a:latin typeface="Cantarell"/>
                <a:ea typeface="Cantarell"/>
                <a:cs typeface="Cantarell"/>
                <a:sym typeface="Cantarell"/>
              </a:rPr>
              <a:t>Writing affidavits or other reports</a:t>
            </a:r>
          </a:p>
          <a:p>
            <a:pPr marL="274320" marR="0" lvl="0" indent="-236220" algn="l" rtl="0">
              <a:lnSpc>
                <a:spcPct val="90000"/>
              </a:lnSpc>
              <a:spcBef>
                <a:spcPts val="1800"/>
              </a:spcBef>
              <a:buClr>
                <a:schemeClr val="dk2"/>
              </a:buClr>
              <a:buSzPct val="100000"/>
              <a:buFont typeface="Arial"/>
              <a:buChar char="▪"/>
            </a:pPr>
            <a:r>
              <a:rPr lang="en-US" sz="2800" b="0" i="0" u="none" strike="noStrike" cap="none" baseline="0" dirty="0">
                <a:solidFill>
                  <a:schemeClr val="dk2"/>
                </a:solidFill>
                <a:latin typeface="Cantarell"/>
                <a:ea typeface="Cantarell"/>
                <a:cs typeface="Cantarell"/>
                <a:sym typeface="Cantarell"/>
              </a:rPr>
              <a:t>Consulting with law students/lawyers on </a:t>
            </a:r>
          </a:p>
          <a:p>
            <a:pPr marL="45720" marR="0" lvl="0" indent="-7619" algn="l" rtl="0">
              <a:lnSpc>
                <a:spcPct val="90000"/>
              </a:lnSpc>
              <a:spcBef>
                <a:spcPts val="1800"/>
              </a:spcBef>
              <a:buClr>
                <a:schemeClr val="dk2"/>
              </a:buClr>
              <a:buSzPct val="25000"/>
              <a:buFont typeface="Arial"/>
              <a:buNone/>
            </a:pPr>
            <a:r>
              <a:rPr lang="en-US" sz="2800" b="0" i="0" u="none" strike="noStrike" cap="none" baseline="0" dirty="0">
                <a:solidFill>
                  <a:schemeClr val="dk2"/>
                </a:solidFill>
                <a:latin typeface="Cantarell"/>
                <a:ea typeface="Cantarell"/>
                <a:cs typeface="Cantarell"/>
                <a:sym typeface="Cantarell"/>
              </a:rPr>
              <a:t>relevant substantive issues</a:t>
            </a:r>
          </a:p>
          <a:p>
            <a:pPr marL="274320" marR="0" lvl="0" indent="-236220" algn="l" rtl="0">
              <a:lnSpc>
                <a:spcPct val="90000"/>
              </a:lnSpc>
              <a:spcBef>
                <a:spcPts val="1800"/>
              </a:spcBef>
              <a:buClr>
                <a:schemeClr val="dk2"/>
              </a:buClr>
              <a:buSzPct val="100000"/>
              <a:buFont typeface="Arial"/>
              <a:buChar char="▪"/>
            </a:pPr>
            <a:r>
              <a:rPr lang="en-US" sz="2800" b="0" i="0" u="none" strike="noStrike" cap="none" baseline="0" dirty="0">
                <a:solidFill>
                  <a:schemeClr val="dk2"/>
                </a:solidFill>
                <a:latin typeface="Cantarell"/>
                <a:ea typeface="Cantarell"/>
                <a:cs typeface="Cantarell"/>
                <a:sym typeface="Cantarell"/>
              </a:rPr>
              <a:t>Observations in court</a:t>
            </a:r>
          </a:p>
          <a:p>
            <a:pPr marL="274320" marR="0" lvl="0" indent="-236220" algn="l" rtl="0">
              <a:lnSpc>
                <a:spcPct val="90000"/>
              </a:lnSpc>
              <a:spcBef>
                <a:spcPts val="1800"/>
              </a:spcBef>
              <a:buClr>
                <a:schemeClr val="dk2"/>
              </a:buClr>
              <a:buSzPct val="100000"/>
              <a:buFont typeface="Arial"/>
              <a:buChar char="▪"/>
            </a:pPr>
            <a:r>
              <a:rPr lang="en-US" sz="2800" b="0" i="0" u="none" strike="noStrike" cap="none" baseline="0" dirty="0">
                <a:solidFill>
                  <a:schemeClr val="dk2"/>
                </a:solidFill>
                <a:latin typeface="Cantarell"/>
                <a:ea typeface="Cantarell"/>
                <a:cs typeface="Cantarell"/>
                <a:sym typeface="Cantarell"/>
              </a:rPr>
              <a:t>Participation on advocacy team</a:t>
            </a:r>
          </a:p>
        </p:txBody>
      </p:sp>
      <p:pic>
        <p:nvPicPr>
          <p:cNvPr id="165" name="Shape 165"/>
          <p:cNvPicPr preferRelativeResize="0"/>
          <p:nvPr/>
        </p:nvPicPr>
        <p:blipFill rotWithShape="1">
          <a:blip r:embed="rId3">
            <a:alphaModFix/>
          </a:blip>
          <a:srcRect/>
          <a:stretch/>
        </p:blipFill>
        <p:spPr>
          <a:xfrm>
            <a:off x="8159287" y="3479109"/>
            <a:ext cx="3662312" cy="2743199"/>
          </a:xfrm>
          <a:prstGeom prst="rect">
            <a:avLst/>
          </a:prstGeom>
          <a:noFill/>
          <a:ln>
            <a:noFill/>
          </a:ln>
        </p:spPr>
      </p:pic>
    </p:spTree>
  </p:cSld>
  <p:clrMapOvr>
    <a:masterClrMapping/>
  </p:clrMapOvr>
  <p:transition spd="med">
    <p:fade/>
  </p:transition>
</p:sld>
</file>

<file path=ppt/theme/theme1.xml><?xml version="1.0" encoding="utf-8"?>
<a:theme xmlns:a="http://schemas.openxmlformats.org/drawingml/2006/main" name="Banded Design Blue 16x9">
  <a:themeElements>
    <a:clrScheme name="Banded Design Blue">
      <a:dk1>
        <a:srgbClr val="404040"/>
      </a:dk1>
      <a:lt1>
        <a:srgbClr val="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1017</Words>
  <Application>Microsoft Office PowerPoint</Application>
  <PresentationFormat>Widescreen</PresentationFormat>
  <Paragraphs>134</Paragraphs>
  <Slides>19</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Cantarell</vt:lpstr>
      <vt:lpstr>Banded Design Blue 16x9</vt:lpstr>
      <vt:lpstr>    Where the Jobs Are Now and What They Require:  Preparing Law Students for an Interprofessional World</vt:lpstr>
      <vt:lpstr>Roadmap for today</vt:lpstr>
      <vt:lpstr>What is interprofessional/interdisciplinary collaboration?</vt:lpstr>
      <vt:lpstr>Trends in Law School Education</vt:lpstr>
      <vt:lpstr>Job Trends</vt:lpstr>
      <vt:lpstr>PowerPoint Presentation</vt:lpstr>
      <vt:lpstr>Why interprofessional/interdisciplinary?</vt:lpstr>
      <vt:lpstr>Mapping Interprofessional in Our Lawyering and Teaching</vt:lpstr>
      <vt:lpstr>Client Representation </vt:lpstr>
      <vt:lpstr> Legislative/Policy Advocacy </vt:lpstr>
      <vt:lpstr>Research </vt:lpstr>
      <vt:lpstr>Lawyering in the Community </vt:lpstr>
      <vt:lpstr>Outreach/Education </vt:lpstr>
      <vt:lpstr>The Clinical Seminar </vt:lpstr>
      <vt:lpstr>Interprofessional Collaboration Competencies </vt:lpstr>
      <vt:lpstr>Interprofessional Competency Domains</vt:lpstr>
      <vt:lpstr>The Case of  Edgar</vt:lpstr>
      <vt:lpstr>Benefits of Interprofessional Clinics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 the Jobs Are Now and What They Require:  Preparing Law Students for an Interprofessional World</dc:title>
  <dc:creator>Troya, Yvonne</dc:creator>
  <cp:lastModifiedBy>Baboila, George V.</cp:lastModifiedBy>
  <cp:revision>4</cp:revision>
  <dcterms:modified xsi:type="dcterms:W3CDTF">2015-05-21T14:49:48Z</dcterms:modified>
</cp:coreProperties>
</file>