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4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3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2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4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8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0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8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E54C5-DDAB-46F0-8BA4-3E2AA7991787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36BE-4B9C-4A78-9047-263CE4C0B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3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ed.debarbieri@brooklaw.edu" TargetMode="External"/><Relationship Id="rId2" Type="http://schemas.openxmlformats.org/officeDocument/2006/relationships/hyperlink" Target="mailto:debra.bechtel@brooklaw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8211" y="192038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Consultation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8211" y="4307985"/>
            <a:ext cx="9144000" cy="201384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 small business brief advice clinic</a:t>
            </a:r>
          </a:p>
          <a:p>
            <a:endParaRPr lang="en-US" dirty="0"/>
          </a:p>
          <a:p>
            <a:r>
              <a:rPr lang="en-US" dirty="0" smtClean="0"/>
              <a:t>Debbie Bechtel, Associate Professor of Clinical Law, Deputy Director, CUBE</a:t>
            </a:r>
          </a:p>
          <a:p>
            <a:r>
              <a:rPr lang="en-US" dirty="0" smtClean="0"/>
              <a:t>Ted De Barbieri, Assistant Professor of Clinical Law, Counsel, CUBE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10" y="624708"/>
            <a:ext cx="4460402" cy="262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231030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CUBE is formed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2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1379913"/>
            <a:ext cx="10515600" cy="3369124"/>
          </a:xfrm>
        </p:spPr>
        <p:txBody>
          <a:bodyPr/>
          <a:lstStyle/>
          <a:p>
            <a:pPr algn="ctr"/>
            <a:r>
              <a:rPr lang="en-US" dirty="0" smtClean="0"/>
              <a:t>CUBE looks to represent small business owners in the community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0"/>
            <a:ext cx="10515600" cy="474903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	</a:t>
            </a:r>
            <a:r>
              <a:rPr lang="en-US" b="1" smtClean="0"/>
              <a:t>	  Consultation </a:t>
            </a:r>
            <a:r>
              <a:rPr lang="en-US" b="1" dirty="0" smtClean="0"/>
              <a:t>Center Personnel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within law school </a:t>
            </a:r>
            <a:r>
              <a:rPr lang="en-US" dirty="0" smtClean="0"/>
              <a:t>		</a:t>
            </a:r>
            <a:r>
              <a:rPr lang="en-US" smtClean="0"/>
              <a:t>	          </a:t>
            </a:r>
            <a:r>
              <a:rPr lang="en-US" b="1" u="sng" smtClean="0"/>
              <a:t>outside </a:t>
            </a:r>
            <a:r>
              <a:rPr lang="en-US" b="1" u="sng" dirty="0" smtClean="0"/>
              <a:t>law school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alum office				 </a:t>
            </a:r>
            <a:r>
              <a:rPr lang="en-US" smtClean="0"/>
              <a:t>	   		       alums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 service program      </a:t>
            </a:r>
            <a:r>
              <a:rPr lang="en-US" smtClean="0"/>
              <a:t>	      community </a:t>
            </a:r>
            <a:r>
              <a:rPr lang="en-US" dirty="0" smtClean="0"/>
              <a:t>partners</a:t>
            </a:r>
            <a:br>
              <a:rPr lang="en-US" dirty="0" smtClean="0"/>
            </a:br>
            <a:r>
              <a:rPr lang="en-US" dirty="0" smtClean="0"/>
              <a:t>students (f/t clinic, pro bono)	</a:t>
            </a:r>
            <a:r>
              <a:rPr lang="en-US" smtClean="0"/>
              <a:t>		      clients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CUBE faculty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182880"/>
            <a:ext cx="10515600" cy="456615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Brief Advice Clinic Details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-notice and waiver of limited scope rep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-NY Rules of Professional Conduct Rule 6.5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-referral list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327546"/>
            <a:ext cx="10515600" cy="442149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CHALLENGES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1) finding clients with greatest need</a:t>
            </a:r>
            <a:br>
              <a:rPr lang="en-US" b="1" dirty="0" smtClean="0"/>
            </a:br>
            <a:r>
              <a:rPr lang="en-US" b="1" dirty="0" smtClean="0"/>
              <a:t>2) follow-up</a:t>
            </a:r>
            <a:br>
              <a:rPr lang="en-US" b="1" dirty="0" smtClean="0"/>
            </a:br>
            <a:r>
              <a:rPr lang="en-US" b="1" dirty="0" smtClean="0"/>
              <a:t>3) using a workshop format to reach more</a:t>
            </a:r>
            <a:br>
              <a:rPr lang="en-US" b="1" dirty="0" smtClean="0"/>
            </a:br>
            <a:r>
              <a:rPr lang="en-US" b="1" dirty="0" smtClean="0"/>
              <a:t>4) connecting clinic to broader </a:t>
            </a:r>
            <a:r>
              <a:rPr lang="en-US" b="1" smtClean="0"/>
              <a:t>CUBE mission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1379913"/>
            <a:ext cx="10515600" cy="3369124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949" y="1379913"/>
            <a:ext cx="10515600" cy="33691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Debbie Bechtel</a:t>
            </a:r>
            <a:r>
              <a:rPr lang="en-US" smtClean="0"/>
              <a:t>, </a:t>
            </a:r>
            <a:r>
              <a:rPr lang="en-US" smtClean="0">
                <a:hlinkClick r:id="rId2"/>
              </a:rPr>
              <a:t>debra.bechtel@brooklaw.edu</a:t>
            </a:r>
            <a:r>
              <a:rPr lang="en-US" smtClean="0"/>
              <a:t/>
            </a:r>
            <a:br>
              <a:rPr lang="en-US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Ted De Barbieri</a:t>
            </a:r>
            <a:r>
              <a:rPr lang="en-US" smtClean="0"/>
              <a:t>, </a:t>
            </a:r>
            <a:r>
              <a:rPr lang="en-US" smtClean="0">
                <a:hlinkClick r:id="rId3"/>
              </a:rPr>
              <a:t>ted.debarbieri@brooklaw.edu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9037"/>
            <a:ext cx="3587634" cy="2108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11" y="5499277"/>
            <a:ext cx="4278284" cy="7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56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Consultation Center</vt:lpstr>
      <vt:lpstr>CUBE is formed</vt:lpstr>
      <vt:lpstr>CUBE looks to represent small business owners in the community</vt:lpstr>
      <vt:lpstr>    Consultation Center Personnel  within law school              outside law school alum office                  alums public service program             community partners students (f/t clinic, pro bono)         clients  CUBE faculty</vt:lpstr>
      <vt:lpstr>Brief Advice Clinic Details  -notice and waiver of limited scope rep  -NY Rules of Professional Conduct Rule 6.5  -referral list</vt:lpstr>
      <vt:lpstr>CHALLENGES  1) finding clients with greatest need 2) follow-up 3) using a workshop format to reach more 4) connecting clinic to broader CUBE mission </vt:lpstr>
      <vt:lpstr>QUESTIONS</vt:lpstr>
      <vt:lpstr>THANK YOU!  Debbie Bechtel, debra.bechtel@brooklaw.edu  Ted De Barbieri, ted.debarbieri@brooklaw.edu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Consultation Center</dc:title>
  <dc:creator>Edward De Barbieri</dc:creator>
  <cp:lastModifiedBy>Mary Cullen</cp:lastModifiedBy>
  <cp:revision>7</cp:revision>
  <dcterms:created xsi:type="dcterms:W3CDTF">2015-04-01T20:38:54Z</dcterms:created>
  <dcterms:modified xsi:type="dcterms:W3CDTF">2015-04-03T16:15:03Z</dcterms:modified>
</cp:coreProperties>
</file>