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1" autoAdjust="0"/>
    <p:restoredTop sz="94660"/>
  </p:normalViewPr>
  <p:slideViewPr>
    <p:cSldViewPr snapToGrid="0">
      <p:cViewPr>
        <p:scale>
          <a:sx n="70" d="100"/>
          <a:sy n="70" d="100"/>
        </p:scale>
        <p:origin x="4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345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857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33705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0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8727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1233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24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64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7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9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85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795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09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35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556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1FA90-4C6F-4C65-A35B-29170746D05F}" type="datetimeFigureOut">
              <a:rPr lang="en-US" smtClean="0"/>
              <a:t>9/4/2023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399D96-F1CE-48ED-9B05-303431F347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0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3177153"/>
            <a:ext cx="7766936" cy="1534332"/>
          </a:xfrm>
        </p:spPr>
        <p:txBody>
          <a:bodyPr/>
          <a:lstStyle/>
          <a:p>
            <a:pPr algn="ctr"/>
            <a:r>
              <a:rPr lang="en-US" sz="2400" dirty="0" smtClean="0"/>
              <a:t>AALS National Security Law Section: </a:t>
            </a:r>
            <a:br>
              <a:rPr lang="en-US" sz="2400" dirty="0" smtClean="0"/>
            </a:br>
            <a:r>
              <a:rPr lang="en-US" sz="2400" dirty="0" smtClean="0"/>
              <a:t>Mike Lewis Prize for Scholarship 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347635"/>
            <a:ext cx="7766936" cy="1800098"/>
          </a:xfrm>
        </p:spPr>
        <p:txBody>
          <a:bodyPr>
            <a:normAutofit/>
          </a:bodyPr>
          <a:lstStyle/>
          <a:p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1037" y="1305491"/>
            <a:ext cx="2588217" cy="187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66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0144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Professor Michael Lewis, </a:t>
            </a:r>
            <a:br>
              <a:rPr lang="en-US" dirty="0" smtClean="0"/>
            </a:br>
            <a:r>
              <a:rPr lang="en-US" dirty="0" smtClean="0"/>
              <a:t>Ohio Northern Petit College of Law,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4085"/>
            <a:ext cx="7693513" cy="441727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Mike graduated from Johns Hopkins; became a Navy “Top Gun” flying F-14s in Desert Storm</a:t>
            </a:r>
          </a:p>
          <a:p>
            <a:r>
              <a:rPr lang="en-US" sz="2000" dirty="0" smtClean="0"/>
              <a:t>After Harvard Law, Mike worked at McKinsey &amp; Co. and McGuire Woods LLP </a:t>
            </a:r>
          </a:p>
          <a:p>
            <a:r>
              <a:rPr lang="en-US" sz="2000" dirty="0" smtClean="0"/>
              <a:t>Became a professor of law at Ohio Northern Law, writing on the law of armed conflict, including targeting and drone warfare</a:t>
            </a:r>
          </a:p>
          <a:p>
            <a:r>
              <a:rPr lang="en-US" sz="2000" dirty="0" smtClean="0"/>
              <a:t>Other subjects: international criminal law, including war crimes; use of force, including aggression (so timely today)</a:t>
            </a:r>
          </a:p>
          <a:p>
            <a:r>
              <a:rPr lang="en-US" sz="2000" dirty="0"/>
              <a:t>Before his untimely death at age 50 in 2015, Mike wrote many law review articles and book chapters, including one that I co-authored on military commissions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0847" y="2051406"/>
            <a:ext cx="2962115" cy="26593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136107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316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Mike Lewis as Scholar &amp; Teacher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5" y="1132764"/>
            <a:ext cx="6692456" cy="54045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-Mike blogged regularly for Opinio Juris</a:t>
            </a:r>
          </a:p>
          <a:p>
            <a:pPr marL="0" indent="0">
              <a:buNone/>
            </a:pPr>
            <a:r>
              <a:rPr lang="en-US" sz="2000" dirty="0" smtClean="0"/>
              <a:t>-His perspective was practical and informed by his experience, but always balanced military necessity &amp; humanity</a:t>
            </a:r>
          </a:p>
          <a:p>
            <a:pPr marL="0" indent="0">
              <a:buNone/>
            </a:pPr>
            <a:r>
              <a:rPr lang="en-US" sz="2000" dirty="0" smtClean="0"/>
              <a:t>-Conferences in US &amp; abroad including Penn State &amp; the Naval War College in Newport, Rhode Island (I remember a spirited session at a bar in The Hague with Laurie Blank of Emory Law, now at DoD) </a:t>
            </a:r>
          </a:p>
          <a:p>
            <a:pPr marL="0" indent="0">
              <a:buNone/>
            </a:pPr>
            <a:r>
              <a:rPr lang="en-US" sz="2000" dirty="0" smtClean="0"/>
              <a:t>-Mike was a devoted teacher; he often brought students along and encouraged their work</a:t>
            </a:r>
          </a:p>
          <a:p>
            <a:pPr marL="0" indent="0">
              <a:buNone/>
            </a:pPr>
            <a:r>
              <a:rPr lang="en-US" sz="2000" dirty="0" smtClean="0"/>
              <a:t>-Recognizing Mike’s work: The</a:t>
            </a:r>
            <a:r>
              <a:rPr lang="en-US" sz="2000" dirty="0" smtClean="0">
                <a:latin typeface="Century Schoolbook" panose="02040604050505020304" pitchFamily="18" charset="0"/>
              </a:rPr>
              <a:t> </a:t>
            </a:r>
            <a:r>
              <a:rPr lang="en-US" sz="2000" b="1" u="sng" dirty="0">
                <a:latin typeface="Century Schoolbook" panose="02040604050505020304" pitchFamily="18" charset="0"/>
              </a:rPr>
              <a:t>Mike Lewis Prize for National Security Law </a:t>
            </a:r>
            <a:r>
              <a:rPr lang="en-US" sz="2000" b="1" u="sng" dirty="0" smtClean="0">
                <a:latin typeface="Century Schoolbook" panose="02040604050505020304" pitchFamily="18" charset="0"/>
              </a:rPr>
              <a:t>Scholarship</a:t>
            </a:r>
            <a:r>
              <a:rPr lang="en-US" sz="2000" dirty="0" smtClean="0"/>
              <a:t>, sponsored by Ohio Northern Law, the Robert Strauss Center for International Security and Law at UT-Austin, and the AALS Nat’l Security Law Section 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8974" y="1132764"/>
            <a:ext cx="2125599" cy="21972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8421" y="3587063"/>
            <a:ext cx="3566389" cy="1859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845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</TotalTime>
  <Words>259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Century Schoolbook</vt:lpstr>
      <vt:lpstr>Trebuchet MS</vt:lpstr>
      <vt:lpstr>Wingdings 3</vt:lpstr>
      <vt:lpstr>Facet</vt:lpstr>
      <vt:lpstr>AALS National Security Law Section:  Mike Lewis Prize for Scholarship </vt:lpstr>
      <vt:lpstr>Professor Michael Lewis,  Ohio Northern Petit College of Law,</vt:lpstr>
      <vt:lpstr>Mike Lewis as Scholar &amp; Teacher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Margulies, Peter</dc:creator>
  <cp:lastModifiedBy>Margulies, Peter</cp:lastModifiedBy>
  <cp:revision>9</cp:revision>
  <dcterms:created xsi:type="dcterms:W3CDTF">2023-09-04T12:16:14Z</dcterms:created>
  <dcterms:modified xsi:type="dcterms:W3CDTF">2023-09-04T13:22:37Z</dcterms:modified>
</cp:coreProperties>
</file>