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87784-16EF-465F-8353-840A9D43D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22E0B-2EAF-4D2A-8259-A8FE0E63B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702C6-61A8-463A-ADAD-D168A0259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CFB6-7769-4260-BAE7-138B746E9276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42160-9E6A-4ACF-9617-8B9CCE2F9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9A30A-ECE1-48C1-BD45-58745869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3BA1-E7B8-4330-A8B9-CAB466A1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2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BDA7E-AA74-4D68-9195-38EE366BC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1A032-FBF3-42E4-B079-FF8FFA83F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E522C-7B61-441B-A7DF-9C7CABFC1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CFB6-7769-4260-BAE7-138B746E9276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A5CE9-24C2-4C78-B5B4-53B8808A9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2B59-8C10-46C0-8DF3-C59F9F9D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3BA1-E7B8-4330-A8B9-CAB466A1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3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E5C6C8-8132-4587-9F44-676E724FFA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CA95F4-5FB3-4970-A1DE-B695BDF36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FB227-B652-43FC-BF01-4272F41C4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CFB6-7769-4260-BAE7-138B746E9276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65011-9015-41B9-8213-362C08FAE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2878C-B156-4A3B-A4F2-72028D67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3BA1-E7B8-4330-A8B9-CAB466A1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2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1490-AA16-44EB-8D03-46A4B033F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58D5E-2767-4524-ACFE-491531F8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290E7-959E-493D-934D-E7D4ACC9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CFB6-7769-4260-BAE7-138B746E9276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ACC84-F3FC-418E-80FF-AA8426B5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6A106-20F3-48D1-ACAD-F74CB384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3BA1-E7B8-4330-A8B9-CAB466A1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4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D23BB-245D-4A05-ABF1-1EAA8F921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C4921-B2E9-4BAC-B894-1FB620D43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F923B-FF76-4D06-A026-F2CD3F55A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CFB6-7769-4260-BAE7-138B746E9276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9134F-D323-426D-9217-06BB53F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66EC6-1598-43F6-89CF-434F10622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3BA1-E7B8-4330-A8B9-CAB466A1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D4F65-BEDA-41FC-B01C-3FD33C5C5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40702-2283-4363-B5E1-79DFB11A5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7FED3-5047-476C-AE2F-4A5176CDF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89EE9-CEE8-446E-8D72-6A569964C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CFB6-7769-4260-BAE7-138B746E9276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A6F80-4812-438E-9A6F-FB029B55B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98503-49BD-4719-856F-83CC4FD0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3BA1-E7B8-4330-A8B9-CAB466A1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6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0A14-557C-4FD6-91C1-E87593BAB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D954E-E69A-49DE-820B-15754030B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10266-6006-443D-936B-0429C4180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C6C723-E4B6-4BC7-9A86-BC64D308B1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C8732-CFFA-4677-86B0-1810A5E4DC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AFDB9B-7EB3-4369-9816-FBB074AAD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CFB6-7769-4260-BAE7-138B746E9276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1928E3-DCB5-4E44-9077-C800419EC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0DED57-A488-4429-AA62-8CB844AD8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3BA1-E7B8-4330-A8B9-CAB466A1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2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EEF9-5FC5-4AAD-98A6-2518DE886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C41BD-B8CB-4190-BF19-650405D52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CFB6-7769-4260-BAE7-138B746E9276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2C691-0CC0-4FAB-850D-C0D68E6D1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539AF-20E0-4C80-8342-4713C3C51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3BA1-E7B8-4330-A8B9-CAB466A1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7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050B59-9F15-437B-A7ED-1F28B033D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CFB6-7769-4260-BAE7-138B746E9276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FEA6E2-951C-4FA1-B535-49293F7FC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28BE7-FCAD-49B7-8CE1-61727D5C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3BA1-E7B8-4330-A8B9-CAB466A1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9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4E1A1-BDC6-4104-90EE-7CF548605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B4853-BEE9-429C-A2EF-A17677580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DBA36-C72D-46F2-8F69-7C1E00226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58C82-D8EB-404C-90E5-35005588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CFB6-7769-4260-BAE7-138B746E9276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12213-45A9-4882-A90D-042297837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A930B-0CC8-4221-B24A-464DC28F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3BA1-E7B8-4330-A8B9-CAB466A1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5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724E-C858-486E-9A03-B3CD4C055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8D359D-80F3-4153-A290-C79944BEB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1D03F-A6E8-41FD-A10F-190F19DE5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5F281-54F6-4030-8255-37AF19EF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CFB6-7769-4260-BAE7-138B746E9276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8AAF3-BBD0-4015-B0AF-B02440CE4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EC3B5-92CE-4091-99F6-47A9FCB8A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3BA1-E7B8-4330-A8B9-CAB466A1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9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35DEDE-DAF6-4D5C-B0ED-603967F0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10FA5-CDD2-45B3-AEA4-189FF20D4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014CF-3794-44D7-B890-94CFC29ECA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8CFB6-7769-4260-BAE7-138B746E9276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153F0-1805-4712-A382-35F3F9AC2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4486B-E764-4855-8831-5A0409F32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A3BA1-E7B8-4330-A8B9-CAB466A1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6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68B5-D951-43F5-A229-340DF72FB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4931"/>
            <a:ext cx="9144000" cy="2365131"/>
          </a:xfrm>
        </p:spPr>
        <p:txBody>
          <a:bodyPr/>
          <a:lstStyle/>
          <a:p>
            <a:r>
              <a:rPr lang="en-US" dirty="0"/>
              <a:t>AALS Workshop </a:t>
            </a:r>
            <a:br>
              <a:rPr lang="en-US" dirty="0"/>
            </a:br>
            <a:r>
              <a:rPr lang="en-US" dirty="0"/>
              <a:t>for Adjunct Faculty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CA23F-F13A-4C38-A2A7-67D6358DB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96055"/>
            <a:ext cx="9144000" cy="2936630"/>
          </a:xfrm>
        </p:spPr>
        <p:txBody>
          <a:bodyPr>
            <a:normAutofit fontScale="92500" lnSpcReduction="10000"/>
          </a:bodyPr>
          <a:lstStyle/>
          <a:p>
            <a:r>
              <a:rPr lang="en-US" sz="4300" dirty="0"/>
              <a:t>Session Two:  “Conducting Classes”</a:t>
            </a:r>
          </a:p>
          <a:p>
            <a:endParaRPr lang="en-US" sz="3600" dirty="0"/>
          </a:p>
          <a:p>
            <a:r>
              <a:rPr lang="en-US" sz="3600" dirty="0"/>
              <a:t>Presentation One:  </a:t>
            </a:r>
          </a:p>
          <a:p>
            <a:r>
              <a:rPr lang="en-US" sz="3600" dirty="0"/>
              <a:t>David L. Jamison, Distinguished Lecturer, </a:t>
            </a:r>
          </a:p>
          <a:p>
            <a:r>
              <a:rPr lang="en-US" sz="3600" dirty="0"/>
              <a:t>Duquesne University Thomas R. Kline School of Law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3344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75B32-B917-403C-A79F-F65D1BEAD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89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Conducting Classes: Suggestion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4BCAE-9F89-4817-A7CE-68AB33DA3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146"/>
            <a:ext cx="10515600" cy="47438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6000" dirty="0"/>
              <a:t>Have  A Game Plan . . . </a:t>
            </a:r>
          </a:p>
        </p:txBody>
      </p:sp>
      <p:pic>
        <p:nvPicPr>
          <p:cNvPr id="1026" name="Picture 2" descr="football coach play sheet Online Sale, UP TO 58% OFF">
            <a:extLst>
              <a:ext uri="{FF2B5EF4-FFF2-40B4-BE49-F238E27FC236}">
                <a16:creationId xmlns:a16="http://schemas.microsoft.com/office/drawing/2014/main" id="{EAA447DD-63C1-442F-BB70-3269C5E76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939" y="2373921"/>
            <a:ext cx="6471138" cy="39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9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31BD-427C-4834-91EC-7D5863520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Conducting Classes: One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9797C-3003-4E31-821D-DE49EE616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… But adapt …</a:t>
            </a:r>
          </a:p>
          <a:p>
            <a:pPr marL="0" indent="0">
              <a:buNone/>
            </a:pPr>
            <a:endParaRPr lang="en-US" sz="6000" dirty="0"/>
          </a:p>
        </p:txBody>
      </p:sp>
      <p:pic>
        <p:nvPicPr>
          <p:cNvPr id="2050" name="Picture 2" descr="Patrick Mahomes names most underrated NFL QB | Yardbarker">
            <a:extLst>
              <a:ext uri="{FF2B5EF4-FFF2-40B4-BE49-F238E27FC236}">
                <a16:creationId xmlns:a16="http://schemas.microsoft.com/office/drawing/2014/main" id="{FCAAD905-084B-43A0-BB7B-6329A162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877" y="2804746"/>
            <a:ext cx="7183316" cy="35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666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6F71-DBEC-41ED-8553-64CAF069D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Conducting Classes: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987E7-C708-4C25-8D88-236CB9C3E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6000" dirty="0"/>
              <a:t>  Remember that you’re an adjunct . . 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3B36E0E-6037-4383-BD9C-B6DA9BA3C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277" y="3086100"/>
            <a:ext cx="6412523" cy="298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053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E37F6-D875-47BB-AFA7-9C7A1F43B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Conducting Classes:  Two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0C663-E74A-4E44-B512-1E0905C24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. . .  then forget that you’re an adjunct . . .</a:t>
            </a:r>
          </a:p>
        </p:txBody>
      </p:sp>
      <p:pic>
        <p:nvPicPr>
          <p:cNvPr id="4098" name="Picture 2" descr="J.D. Program - Harvard Law School | Harvard Law School">
            <a:extLst>
              <a:ext uri="{FF2B5EF4-FFF2-40B4-BE49-F238E27FC236}">
                <a16:creationId xmlns:a16="http://schemas.microsoft.com/office/drawing/2014/main" id="{480EF577-CE01-4B81-B1B8-5A57119BB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038" y="2725616"/>
            <a:ext cx="6711462" cy="395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26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00FB6-1FDC-41CB-9AA1-4F00D6F64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Conducting Classes: Three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515E0-BC6B-4FAE-9C83-2FD9EED71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6000" dirty="0"/>
              <a:t> Draw on your experience . . .</a:t>
            </a:r>
          </a:p>
        </p:txBody>
      </p:sp>
      <p:pic>
        <p:nvPicPr>
          <p:cNvPr id="5122" name="Picture 2" descr="Stone &amp; Johnson, Chartered | Commercial Litigation">
            <a:extLst>
              <a:ext uri="{FF2B5EF4-FFF2-40B4-BE49-F238E27FC236}">
                <a16:creationId xmlns:a16="http://schemas.microsoft.com/office/drawing/2014/main" id="{97A9CBBB-1B76-4E75-9005-597C2FFCE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2848707"/>
            <a:ext cx="3317264" cy="301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510+ Judges Bench Stock Photos, Pictures &amp; Royalty-Free Images - iStock |  Empty judges bench">
            <a:extLst>
              <a:ext uri="{FF2B5EF4-FFF2-40B4-BE49-F238E27FC236}">
                <a16:creationId xmlns:a16="http://schemas.microsoft.com/office/drawing/2014/main" id="{B1F63421-D245-491B-9B21-9791E3596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464" y="3640015"/>
            <a:ext cx="4293944" cy="301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What Companies Should Expect from C-Level Coaching : John Mattone Global,  Inc.">
            <a:extLst>
              <a:ext uri="{FF2B5EF4-FFF2-40B4-BE49-F238E27FC236}">
                <a16:creationId xmlns:a16="http://schemas.microsoft.com/office/drawing/2014/main" id="{BA57597F-A9E7-44CD-9D6C-820BF8C55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526" y="3191608"/>
            <a:ext cx="3159369" cy="298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02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09388-CEEC-477D-9768-86E037135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Conducting Classes: Three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2390B-D255-4032-94A2-F351D4A7B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6000" dirty="0"/>
              <a:t> . . . but remember the goal . . .</a:t>
            </a:r>
          </a:p>
          <a:p>
            <a:pPr marL="0" indent="0">
              <a:buNone/>
            </a:pPr>
            <a:endParaRPr lang="en-US" sz="6000" dirty="0"/>
          </a:p>
        </p:txBody>
      </p:sp>
      <p:pic>
        <p:nvPicPr>
          <p:cNvPr id="6146" name="Picture 2" descr="Intellectual Property, Technology Law, and Entrepreneurship Courses |  University of Chicago Law School">
            <a:extLst>
              <a:ext uri="{FF2B5EF4-FFF2-40B4-BE49-F238E27FC236}">
                <a16:creationId xmlns:a16="http://schemas.microsoft.com/office/drawing/2014/main" id="{7809B554-9CEB-4B53-864F-3403A34BF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138" y="2804746"/>
            <a:ext cx="6224954" cy="353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090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4CFC2-9FDC-413D-89FA-7F2EDEBDD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Conducting Classes:  Four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40C8E-67C7-416C-9401-5FEB68943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6000"/>
              <a:t> You </a:t>
            </a:r>
            <a:r>
              <a:rPr lang="en-US" sz="6000" dirty="0"/>
              <a:t>know </a:t>
            </a:r>
            <a:r>
              <a:rPr lang="en-US" sz="6000" u="sng" dirty="0"/>
              <a:t>what</a:t>
            </a:r>
            <a:r>
              <a:rPr lang="en-US" sz="6000" dirty="0"/>
              <a:t> to present . . . </a:t>
            </a:r>
          </a:p>
        </p:txBody>
      </p:sp>
      <p:pic>
        <p:nvPicPr>
          <p:cNvPr id="7170" name="Picture 2" descr="Amazon.com: Tort Law textbook: 9780199287642: Hodgson, John, Lewthwaite,  John: Books">
            <a:extLst>
              <a:ext uri="{FF2B5EF4-FFF2-40B4-BE49-F238E27FC236}">
                <a16:creationId xmlns:a16="http://schemas.microsoft.com/office/drawing/2014/main" id="{E11AE00A-D0BC-4BCB-AA9E-A6D337E81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9" y="3103685"/>
            <a:ext cx="2176829" cy="307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orts: Cases and Contexts Volume 1 - Open Textbook Library">
            <a:extLst>
              <a:ext uri="{FF2B5EF4-FFF2-40B4-BE49-F238E27FC236}">
                <a16:creationId xmlns:a16="http://schemas.microsoft.com/office/drawing/2014/main" id="{78463A19-26D0-4BD0-9207-D7001B1AA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17" y="4167553"/>
            <a:ext cx="18192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Torts And Compensation Concise Edition - by Dobbs | eBay">
            <a:extLst>
              <a:ext uri="{FF2B5EF4-FFF2-40B4-BE49-F238E27FC236}">
                <a16:creationId xmlns:a16="http://schemas.microsoft.com/office/drawing/2014/main" id="{1C353107-E671-46B3-86C5-6118A8482D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Torts And Compensation Concise Edition - by Dobbs | eBay">
            <a:extLst>
              <a:ext uri="{FF2B5EF4-FFF2-40B4-BE49-F238E27FC236}">
                <a16:creationId xmlns:a16="http://schemas.microsoft.com/office/drawing/2014/main" id="{7CF4777D-14D0-45DC-9171-EA86A63657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8" name="Picture 10" descr="Buy Torts and Compensation, Personal Accountability and Social  Responsibility for Injury (American Casebook Series) Book Online at Low  Prices in India | Torts and Compensation, Personal Accountability and  Social Responsibility for Injury (">
            <a:extLst>
              <a:ext uri="{FF2B5EF4-FFF2-40B4-BE49-F238E27FC236}">
                <a16:creationId xmlns:a16="http://schemas.microsoft.com/office/drawing/2014/main" id="{F176AE26-3809-4D1E-967A-141F2830C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1" y="2690446"/>
            <a:ext cx="3182816" cy="406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A Concise Restatement of Torts, 3rd Edition – Mybookcart">
            <a:extLst>
              <a:ext uri="{FF2B5EF4-FFF2-40B4-BE49-F238E27FC236}">
                <a16:creationId xmlns:a16="http://schemas.microsoft.com/office/drawing/2014/main" id="{A6407112-95DC-4663-AC64-7DAE0AEA3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326" y="2835427"/>
            <a:ext cx="3200400" cy="377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895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297DA-429A-4A3D-9CF1-6D8935AE4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Conducting Classes:  Four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F0455-8D71-4FCE-AAC2-D7DC2242C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6000" dirty="0"/>
              <a:t> . . .  </a:t>
            </a:r>
            <a:r>
              <a:rPr lang="en-US" sz="6000" u="sng"/>
              <a:t>but </a:t>
            </a:r>
            <a:r>
              <a:rPr lang="en-US" sz="6000" u="sng" dirty="0"/>
              <a:t>how</a:t>
            </a:r>
            <a:r>
              <a:rPr lang="en-US" sz="6000" dirty="0"/>
              <a:t> to present it is today’s biggest challenge . . . </a:t>
            </a:r>
          </a:p>
        </p:txBody>
      </p:sp>
      <p:pic>
        <p:nvPicPr>
          <p:cNvPr id="8194" name="Picture 2" descr="The Paper Chase (1973) - IMDb">
            <a:extLst>
              <a:ext uri="{FF2B5EF4-FFF2-40B4-BE49-F238E27FC236}">
                <a16:creationId xmlns:a16="http://schemas.microsoft.com/office/drawing/2014/main" id="{5C0E7BF5-A696-4735-AFB6-ABE3B2E26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3" y="3495919"/>
            <a:ext cx="159067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otre Dame Law School Professor Stephen Smith delivers Constitution Day  lecture at LSU Law | LSU Law – News">
            <a:extLst>
              <a:ext uri="{FF2B5EF4-FFF2-40B4-BE49-F238E27FC236}">
                <a16:creationId xmlns:a16="http://schemas.microsoft.com/office/drawing/2014/main" id="{AD26260D-CD1B-42FE-B6B3-605F20DE8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713041"/>
            <a:ext cx="3825479" cy="298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linical &amp; Experiential Learning: A Must-Have for Law Schools">
            <a:extLst>
              <a:ext uri="{FF2B5EF4-FFF2-40B4-BE49-F238E27FC236}">
                <a16:creationId xmlns:a16="http://schemas.microsoft.com/office/drawing/2014/main" id="{94E541B5-2E08-4D23-AC08-54BAD61B0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661" y="366010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esources for teaching law online · The Mermaid's Purse">
            <a:extLst>
              <a:ext uri="{FF2B5EF4-FFF2-40B4-BE49-F238E27FC236}">
                <a16:creationId xmlns:a16="http://schemas.microsoft.com/office/drawing/2014/main" id="{41F55048-DB6C-4E61-8226-FE0C30225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824" y="3875882"/>
            <a:ext cx="2491245" cy="266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23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154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AALS Workshop  for Adjunct Faculty</vt:lpstr>
      <vt:lpstr>Conducting Classes: Suggestion One</vt:lpstr>
      <vt:lpstr>Conducting Classes: One (Cont.)</vt:lpstr>
      <vt:lpstr>Conducting Classes: Two</vt:lpstr>
      <vt:lpstr>Conducting Classes:  Two (cont.)</vt:lpstr>
      <vt:lpstr>Conducting Classes: Three</vt:lpstr>
      <vt:lpstr>Conducting Classes: Three (Cont.)</vt:lpstr>
      <vt:lpstr>Conducting Classes:  Four</vt:lpstr>
      <vt:lpstr>Conducting Classes:  Four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AALS Workshop  for Adjunct Faculty</dc:title>
  <dc:creator>David Jamison</dc:creator>
  <cp:lastModifiedBy>David Jamison</cp:lastModifiedBy>
  <cp:revision>23</cp:revision>
  <dcterms:created xsi:type="dcterms:W3CDTF">2023-07-17T17:30:46Z</dcterms:created>
  <dcterms:modified xsi:type="dcterms:W3CDTF">2023-07-27T12:52:47Z</dcterms:modified>
</cp:coreProperties>
</file>