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ink/ink1.xml" ContentType="application/inkml+xml"/>
  <Override PartName="/ppt/ink/ink2.xml" ContentType="application/inkml+xml"/>
  <Override PartName="/ppt/ink/ink3.xml" ContentType="application/inkml+xml"/>
  <Override PartName="/ppt/ink/ink4.xml" ContentType="application/inkml+xml"/>
  <Override PartName="/ppt/ink/ink5.xml" ContentType="application/inkml+xml"/>
  <Override PartName="/ppt/ink/ink6.xml" ContentType="application/inkml+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5" r:id="rId1"/>
  </p:sldMasterIdLst>
  <p:notesMasterIdLst>
    <p:notesMasterId r:id="rId9"/>
  </p:notesMasterIdLst>
  <p:sldIdLst>
    <p:sldId id="256" r:id="rId2"/>
    <p:sldId id="257" r:id="rId3"/>
    <p:sldId id="258" r:id="rId4"/>
    <p:sldId id="261" r:id="rId5"/>
    <p:sldId id="262" r:id="rId6"/>
    <p:sldId id="259" r:id="rId7"/>
    <p:sldId id="260" r:id="rId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85604" autoAdjust="0"/>
  </p:normalViewPr>
  <p:slideViewPr>
    <p:cSldViewPr snapToGrid="0">
      <p:cViewPr varScale="1">
        <p:scale>
          <a:sx n="87" d="100"/>
          <a:sy n="87" d="100"/>
        </p:scale>
        <p:origin x="90" y="13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notesMaster" Target="notesMasters/notesMaster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3834755-B98D-4DAE-B0E8-51087718197B}" type="doc">
      <dgm:prSet loTypeId="urn:microsoft.com/office/officeart/2005/8/layout/funnel1" loCatId="process" qsTypeId="urn:microsoft.com/office/officeart/2005/8/quickstyle/simple1" qsCatId="simple" csTypeId="urn:microsoft.com/office/officeart/2005/8/colors/accent1_2" csCatId="accent1" phldr="1"/>
      <dgm:spPr/>
      <dgm:t>
        <a:bodyPr/>
        <a:lstStyle/>
        <a:p>
          <a:endParaRPr lang="en-US"/>
        </a:p>
      </dgm:t>
    </dgm:pt>
    <dgm:pt modelId="{A478BD6E-A61B-4E02-80B5-95627140EC78}">
      <dgm:prSet phldrT="[Text]"/>
      <dgm:spPr/>
      <dgm:t>
        <a:bodyPr/>
        <a:lstStyle/>
        <a:p>
          <a:r>
            <a:rPr lang="en-US" dirty="0"/>
            <a:t>Major Life Events</a:t>
          </a:r>
        </a:p>
      </dgm:t>
    </dgm:pt>
    <dgm:pt modelId="{7634FD13-A48A-40DD-94DA-B7F30945A932}" type="parTrans" cxnId="{CEBDC067-8F10-457A-8B1C-DD27D90B63C8}">
      <dgm:prSet/>
      <dgm:spPr/>
      <dgm:t>
        <a:bodyPr/>
        <a:lstStyle/>
        <a:p>
          <a:endParaRPr lang="en-US"/>
        </a:p>
      </dgm:t>
    </dgm:pt>
    <dgm:pt modelId="{96ACFAFE-3660-4F26-B0DD-AE0A26AB2A43}" type="sibTrans" cxnId="{CEBDC067-8F10-457A-8B1C-DD27D90B63C8}">
      <dgm:prSet/>
      <dgm:spPr/>
      <dgm:t>
        <a:bodyPr/>
        <a:lstStyle/>
        <a:p>
          <a:endParaRPr lang="en-US"/>
        </a:p>
      </dgm:t>
    </dgm:pt>
    <dgm:pt modelId="{D199070A-F91B-416E-93AD-7E6F63C64993}">
      <dgm:prSet phldrT="[Text]"/>
      <dgm:spPr/>
      <dgm:t>
        <a:bodyPr/>
        <a:lstStyle/>
        <a:p>
          <a:r>
            <a:rPr lang="en-US" dirty="0"/>
            <a:t>Sense of Community</a:t>
          </a:r>
        </a:p>
      </dgm:t>
    </dgm:pt>
    <dgm:pt modelId="{D09CA965-6867-4039-A8D3-B186C2CB627F}" type="parTrans" cxnId="{41E29ABE-0A76-45EE-A2BD-FE15A490459D}">
      <dgm:prSet/>
      <dgm:spPr/>
      <dgm:t>
        <a:bodyPr/>
        <a:lstStyle/>
        <a:p>
          <a:endParaRPr lang="en-US"/>
        </a:p>
      </dgm:t>
    </dgm:pt>
    <dgm:pt modelId="{14832B90-6CBA-4D84-980E-33DA8C787CC0}" type="sibTrans" cxnId="{41E29ABE-0A76-45EE-A2BD-FE15A490459D}">
      <dgm:prSet/>
      <dgm:spPr/>
      <dgm:t>
        <a:bodyPr/>
        <a:lstStyle/>
        <a:p>
          <a:endParaRPr lang="en-US"/>
        </a:p>
      </dgm:t>
    </dgm:pt>
    <dgm:pt modelId="{AF518AFD-52EF-4F89-81FE-9C7E5F593F7E}">
      <dgm:prSet phldrT="[Text]"/>
      <dgm:spPr/>
      <dgm:t>
        <a:bodyPr/>
        <a:lstStyle/>
        <a:p>
          <a:r>
            <a:rPr lang="en-US" dirty="0"/>
            <a:t>Communication Channels</a:t>
          </a:r>
        </a:p>
      </dgm:t>
    </dgm:pt>
    <dgm:pt modelId="{521D7431-0C40-416D-9DA0-9613DB4F3092}" type="parTrans" cxnId="{E56D350F-8A4B-4FB0-920C-D1F927E60A2D}">
      <dgm:prSet/>
      <dgm:spPr/>
      <dgm:t>
        <a:bodyPr/>
        <a:lstStyle/>
        <a:p>
          <a:endParaRPr lang="en-US"/>
        </a:p>
      </dgm:t>
    </dgm:pt>
    <dgm:pt modelId="{A4D1ADA7-A2D6-4292-BDDE-CC5EA3BEE9AE}" type="sibTrans" cxnId="{E56D350F-8A4B-4FB0-920C-D1F927E60A2D}">
      <dgm:prSet/>
      <dgm:spPr/>
      <dgm:t>
        <a:bodyPr/>
        <a:lstStyle/>
        <a:p>
          <a:endParaRPr lang="en-US"/>
        </a:p>
      </dgm:t>
    </dgm:pt>
    <dgm:pt modelId="{88E4300C-9334-4B01-AA14-0AC2D9142889}">
      <dgm:prSet phldrT="[Text]"/>
      <dgm:spPr/>
      <dgm:t>
        <a:bodyPr/>
        <a:lstStyle/>
        <a:p>
          <a:r>
            <a:rPr lang="en-US" dirty="0"/>
            <a:t>Coping and Overcoming Challenges</a:t>
          </a:r>
        </a:p>
      </dgm:t>
    </dgm:pt>
    <dgm:pt modelId="{16ADE288-6330-44F4-B84D-8FC769D44FD8}" type="parTrans" cxnId="{E16FFCA2-3E47-4F6F-BBAC-A14BD466E23A}">
      <dgm:prSet/>
      <dgm:spPr/>
      <dgm:t>
        <a:bodyPr/>
        <a:lstStyle/>
        <a:p>
          <a:endParaRPr lang="en-US"/>
        </a:p>
      </dgm:t>
    </dgm:pt>
    <dgm:pt modelId="{3203F070-3818-48E7-9199-30E37CE9522D}" type="sibTrans" cxnId="{E16FFCA2-3E47-4F6F-BBAC-A14BD466E23A}">
      <dgm:prSet/>
      <dgm:spPr/>
      <dgm:t>
        <a:bodyPr/>
        <a:lstStyle/>
        <a:p>
          <a:endParaRPr lang="en-US"/>
        </a:p>
      </dgm:t>
    </dgm:pt>
    <dgm:pt modelId="{549C732B-DC87-48D8-A3D2-977397739406}" type="pres">
      <dgm:prSet presAssocID="{A3834755-B98D-4DAE-B0E8-51087718197B}" presName="Name0" presStyleCnt="0">
        <dgm:presLayoutVars>
          <dgm:chMax val="4"/>
          <dgm:resizeHandles val="exact"/>
        </dgm:presLayoutVars>
      </dgm:prSet>
      <dgm:spPr/>
    </dgm:pt>
    <dgm:pt modelId="{80E0A6D1-A21F-48DF-9B1D-4ADBDFAC3160}" type="pres">
      <dgm:prSet presAssocID="{A3834755-B98D-4DAE-B0E8-51087718197B}" presName="ellipse" presStyleLbl="trBgShp" presStyleIdx="0" presStyleCnt="1"/>
      <dgm:spPr/>
    </dgm:pt>
    <dgm:pt modelId="{4B12F5DE-0E6F-48B6-A133-A99121F92BD7}" type="pres">
      <dgm:prSet presAssocID="{A3834755-B98D-4DAE-B0E8-51087718197B}" presName="arrow1" presStyleLbl="fgShp" presStyleIdx="0" presStyleCnt="1"/>
      <dgm:spPr/>
    </dgm:pt>
    <dgm:pt modelId="{A2999786-44BC-47FA-9502-3FF71FA72357}" type="pres">
      <dgm:prSet presAssocID="{A3834755-B98D-4DAE-B0E8-51087718197B}" presName="rectangle" presStyleLbl="revTx" presStyleIdx="0" presStyleCnt="1">
        <dgm:presLayoutVars>
          <dgm:bulletEnabled val="1"/>
        </dgm:presLayoutVars>
      </dgm:prSet>
      <dgm:spPr/>
    </dgm:pt>
    <dgm:pt modelId="{BE56B1BE-A493-4EDE-BC6C-197807653B83}" type="pres">
      <dgm:prSet presAssocID="{D199070A-F91B-416E-93AD-7E6F63C64993}" presName="item1" presStyleLbl="node1" presStyleIdx="0" presStyleCnt="3">
        <dgm:presLayoutVars>
          <dgm:bulletEnabled val="1"/>
        </dgm:presLayoutVars>
      </dgm:prSet>
      <dgm:spPr/>
    </dgm:pt>
    <dgm:pt modelId="{501683F9-4CEE-4D3A-9B7F-EB43E5480501}" type="pres">
      <dgm:prSet presAssocID="{AF518AFD-52EF-4F89-81FE-9C7E5F593F7E}" presName="item2" presStyleLbl="node1" presStyleIdx="1" presStyleCnt="3">
        <dgm:presLayoutVars>
          <dgm:bulletEnabled val="1"/>
        </dgm:presLayoutVars>
      </dgm:prSet>
      <dgm:spPr/>
    </dgm:pt>
    <dgm:pt modelId="{817B794D-DD6B-49E6-B65C-5DC3A667A614}" type="pres">
      <dgm:prSet presAssocID="{88E4300C-9334-4B01-AA14-0AC2D9142889}" presName="item3" presStyleLbl="node1" presStyleIdx="2" presStyleCnt="3">
        <dgm:presLayoutVars>
          <dgm:bulletEnabled val="1"/>
        </dgm:presLayoutVars>
      </dgm:prSet>
      <dgm:spPr/>
    </dgm:pt>
    <dgm:pt modelId="{046835EC-611C-44F5-9A77-77161CACF732}" type="pres">
      <dgm:prSet presAssocID="{A3834755-B98D-4DAE-B0E8-51087718197B}" presName="funnel" presStyleLbl="trAlignAcc1" presStyleIdx="0" presStyleCnt="1"/>
      <dgm:spPr/>
    </dgm:pt>
  </dgm:ptLst>
  <dgm:cxnLst>
    <dgm:cxn modelId="{E56D350F-8A4B-4FB0-920C-D1F927E60A2D}" srcId="{A3834755-B98D-4DAE-B0E8-51087718197B}" destId="{AF518AFD-52EF-4F89-81FE-9C7E5F593F7E}" srcOrd="2" destOrd="0" parTransId="{521D7431-0C40-416D-9DA0-9613DB4F3092}" sibTransId="{A4D1ADA7-A2D6-4292-BDDE-CC5EA3BEE9AE}"/>
    <dgm:cxn modelId="{381C7E14-3626-4FB0-AC8B-3554B9255D1B}" type="presOf" srcId="{D199070A-F91B-416E-93AD-7E6F63C64993}" destId="{501683F9-4CEE-4D3A-9B7F-EB43E5480501}" srcOrd="0" destOrd="0" presId="urn:microsoft.com/office/officeart/2005/8/layout/funnel1"/>
    <dgm:cxn modelId="{E6104917-1255-4700-9606-8172610C2E46}" type="presOf" srcId="{AF518AFD-52EF-4F89-81FE-9C7E5F593F7E}" destId="{BE56B1BE-A493-4EDE-BC6C-197807653B83}" srcOrd="0" destOrd="0" presId="urn:microsoft.com/office/officeart/2005/8/layout/funnel1"/>
    <dgm:cxn modelId="{99F6C418-8DEC-4216-AA9E-053B5439D955}" type="presOf" srcId="{A478BD6E-A61B-4E02-80B5-95627140EC78}" destId="{817B794D-DD6B-49E6-B65C-5DC3A667A614}" srcOrd="0" destOrd="0" presId="urn:microsoft.com/office/officeart/2005/8/layout/funnel1"/>
    <dgm:cxn modelId="{5210AC3D-12B5-4897-A5E6-C7F49BBDF878}" type="presOf" srcId="{A3834755-B98D-4DAE-B0E8-51087718197B}" destId="{549C732B-DC87-48D8-A3D2-977397739406}" srcOrd="0" destOrd="0" presId="urn:microsoft.com/office/officeart/2005/8/layout/funnel1"/>
    <dgm:cxn modelId="{CEBDC067-8F10-457A-8B1C-DD27D90B63C8}" srcId="{A3834755-B98D-4DAE-B0E8-51087718197B}" destId="{A478BD6E-A61B-4E02-80B5-95627140EC78}" srcOrd="0" destOrd="0" parTransId="{7634FD13-A48A-40DD-94DA-B7F30945A932}" sibTransId="{96ACFAFE-3660-4F26-B0DD-AE0A26AB2A43}"/>
    <dgm:cxn modelId="{7F2FF452-C50D-42A8-AD5E-81B101DA1593}" type="presOf" srcId="{88E4300C-9334-4B01-AA14-0AC2D9142889}" destId="{A2999786-44BC-47FA-9502-3FF71FA72357}" srcOrd="0" destOrd="0" presId="urn:microsoft.com/office/officeart/2005/8/layout/funnel1"/>
    <dgm:cxn modelId="{E16FFCA2-3E47-4F6F-BBAC-A14BD466E23A}" srcId="{A3834755-B98D-4DAE-B0E8-51087718197B}" destId="{88E4300C-9334-4B01-AA14-0AC2D9142889}" srcOrd="3" destOrd="0" parTransId="{16ADE288-6330-44F4-B84D-8FC769D44FD8}" sibTransId="{3203F070-3818-48E7-9199-30E37CE9522D}"/>
    <dgm:cxn modelId="{41E29ABE-0A76-45EE-A2BD-FE15A490459D}" srcId="{A3834755-B98D-4DAE-B0E8-51087718197B}" destId="{D199070A-F91B-416E-93AD-7E6F63C64993}" srcOrd="1" destOrd="0" parTransId="{D09CA965-6867-4039-A8D3-B186C2CB627F}" sibTransId="{14832B90-6CBA-4D84-980E-33DA8C787CC0}"/>
    <dgm:cxn modelId="{D7F01ED5-42FC-4D4A-9189-993566E2833C}" type="presParOf" srcId="{549C732B-DC87-48D8-A3D2-977397739406}" destId="{80E0A6D1-A21F-48DF-9B1D-4ADBDFAC3160}" srcOrd="0" destOrd="0" presId="urn:microsoft.com/office/officeart/2005/8/layout/funnel1"/>
    <dgm:cxn modelId="{521FA8D0-E3A2-4818-AD0F-3982249CE180}" type="presParOf" srcId="{549C732B-DC87-48D8-A3D2-977397739406}" destId="{4B12F5DE-0E6F-48B6-A133-A99121F92BD7}" srcOrd="1" destOrd="0" presId="urn:microsoft.com/office/officeart/2005/8/layout/funnel1"/>
    <dgm:cxn modelId="{A6E2EFFC-E3F1-4BAA-9B88-3C0C75300C93}" type="presParOf" srcId="{549C732B-DC87-48D8-A3D2-977397739406}" destId="{A2999786-44BC-47FA-9502-3FF71FA72357}" srcOrd="2" destOrd="0" presId="urn:microsoft.com/office/officeart/2005/8/layout/funnel1"/>
    <dgm:cxn modelId="{BCD10786-6C2E-4FD7-8489-F584B94304B0}" type="presParOf" srcId="{549C732B-DC87-48D8-A3D2-977397739406}" destId="{BE56B1BE-A493-4EDE-BC6C-197807653B83}" srcOrd="3" destOrd="0" presId="urn:microsoft.com/office/officeart/2005/8/layout/funnel1"/>
    <dgm:cxn modelId="{E3D79D63-01D0-4DA0-92F4-423DA52467EB}" type="presParOf" srcId="{549C732B-DC87-48D8-A3D2-977397739406}" destId="{501683F9-4CEE-4D3A-9B7F-EB43E5480501}" srcOrd="4" destOrd="0" presId="urn:microsoft.com/office/officeart/2005/8/layout/funnel1"/>
    <dgm:cxn modelId="{933B9BC7-73F2-44F5-98C5-536B191624A2}" type="presParOf" srcId="{549C732B-DC87-48D8-A3D2-977397739406}" destId="{817B794D-DD6B-49E6-B65C-5DC3A667A614}" srcOrd="5" destOrd="0" presId="urn:microsoft.com/office/officeart/2005/8/layout/funnel1"/>
    <dgm:cxn modelId="{E3806FB9-14F0-4BC1-A042-EE9C0C8D0E14}" type="presParOf" srcId="{549C732B-DC87-48D8-A3D2-977397739406}" destId="{046835EC-611C-44F5-9A77-77161CACF732}" srcOrd="6" destOrd="0" presId="urn:microsoft.com/office/officeart/2005/8/layout/funnel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0E0A6D1-A21F-48DF-9B1D-4ADBDFAC3160}">
      <dsp:nvSpPr>
        <dsp:cNvPr id="0" name=""/>
        <dsp:cNvSpPr/>
      </dsp:nvSpPr>
      <dsp:spPr>
        <a:xfrm>
          <a:off x="2049895" y="262659"/>
          <a:ext cx="5212773" cy="1810327"/>
        </a:xfrm>
        <a:prstGeom prst="ellipse">
          <a:avLst/>
        </a:prstGeom>
        <a:solidFill>
          <a:schemeClr val="accent1">
            <a:tint val="50000"/>
            <a:alpha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4B12F5DE-0E6F-48B6-A133-A99121F92BD7}">
      <dsp:nvSpPr>
        <dsp:cNvPr id="0" name=""/>
        <dsp:cNvSpPr/>
      </dsp:nvSpPr>
      <dsp:spPr>
        <a:xfrm>
          <a:off x="4159249" y="4695536"/>
          <a:ext cx="1010227" cy="646545"/>
        </a:xfrm>
        <a:prstGeom prst="downArrow">
          <a:avLst/>
        </a:prstGeom>
        <a:solidFill>
          <a:schemeClr val="accent1">
            <a:tint val="6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A2999786-44BC-47FA-9502-3FF71FA72357}">
      <dsp:nvSpPr>
        <dsp:cNvPr id="0" name=""/>
        <dsp:cNvSpPr/>
      </dsp:nvSpPr>
      <dsp:spPr>
        <a:xfrm>
          <a:off x="2239817" y="5212773"/>
          <a:ext cx="4849091" cy="121227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06248" tIns="206248" rIns="206248" bIns="206248" numCol="1" spcCol="1270" anchor="ctr" anchorCtr="0">
          <a:noAutofit/>
        </a:bodyPr>
        <a:lstStyle/>
        <a:p>
          <a:pPr marL="0" lvl="0" indent="0" algn="ctr" defTabSz="1289050">
            <a:lnSpc>
              <a:spcPct val="90000"/>
            </a:lnSpc>
            <a:spcBef>
              <a:spcPct val="0"/>
            </a:spcBef>
            <a:spcAft>
              <a:spcPct val="35000"/>
            </a:spcAft>
            <a:buNone/>
          </a:pPr>
          <a:r>
            <a:rPr lang="en-US" sz="2900" kern="1200" dirty="0"/>
            <a:t>Coping and Overcoming Challenges</a:t>
          </a:r>
        </a:p>
      </dsp:txBody>
      <dsp:txXfrm>
        <a:off x="2239817" y="5212773"/>
        <a:ext cx="4849091" cy="1212272"/>
      </dsp:txXfrm>
    </dsp:sp>
    <dsp:sp modelId="{BE56B1BE-A493-4EDE-BC6C-197807653B83}">
      <dsp:nvSpPr>
        <dsp:cNvPr id="0" name=""/>
        <dsp:cNvSpPr/>
      </dsp:nvSpPr>
      <dsp:spPr>
        <a:xfrm>
          <a:off x="3945081" y="2212801"/>
          <a:ext cx="1818409" cy="1818409"/>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en-US" sz="1400" kern="1200" dirty="0"/>
            <a:t>Communication Channels</a:t>
          </a:r>
        </a:p>
      </dsp:txBody>
      <dsp:txXfrm>
        <a:off x="4211381" y="2479101"/>
        <a:ext cx="1285809" cy="1285809"/>
      </dsp:txXfrm>
    </dsp:sp>
    <dsp:sp modelId="{501683F9-4CEE-4D3A-9B7F-EB43E5480501}">
      <dsp:nvSpPr>
        <dsp:cNvPr id="0" name=""/>
        <dsp:cNvSpPr/>
      </dsp:nvSpPr>
      <dsp:spPr>
        <a:xfrm>
          <a:off x="2643908" y="848590"/>
          <a:ext cx="1818409" cy="1818409"/>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en-US" sz="1400" kern="1200" dirty="0"/>
            <a:t>Sense of Community</a:t>
          </a:r>
        </a:p>
      </dsp:txBody>
      <dsp:txXfrm>
        <a:off x="2910208" y="1114890"/>
        <a:ext cx="1285809" cy="1285809"/>
      </dsp:txXfrm>
    </dsp:sp>
    <dsp:sp modelId="{817B794D-DD6B-49E6-B65C-5DC3A667A614}">
      <dsp:nvSpPr>
        <dsp:cNvPr id="0" name=""/>
        <dsp:cNvSpPr/>
      </dsp:nvSpPr>
      <dsp:spPr>
        <a:xfrm>
          <a:off x="4502727" y="408940"/>
          <a:ext cx="1818409" cy="1818409"/>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en-US" sz="1400" kern="1200" dirty="0"/>
            <a:t>Major Life Events</a:t>
          </a:r>
        </a:p>
      </dsp:txBody>
      <dsp:txXfrm>
        <a:off x="4769027" y="675240"/>
        <a:ext cx="1285809" cy="1285809"/>
      </dsp:txXfrm>
    </dsp:sp>
    <dsp:sp modelId="{046835EC-611C-44F5-9A77-77161CACF732}">
      <dsp:nvSpPr>
        <dsp:cNvPr id="0" name=""/>
        <dsp:cNvSpPr/>
      </dsp:nvSpPr>
      <dsp:spPr>
        <a:xfrm>
          <a:off x="1835726" y="40409"/>
          <a:ext cx="5657273" cy="4525818"/>
        </a:xfrm>
        <a:prstGeom prst="funnel">
          <a:avLst/>
        </a:prstGeom>
        <a:solidFill>
          <a:schemeClr val="lt1">
            <a:alpha val="40000"/>
            <a:hueOff val="0"/>
            <a:satOff val="0"/>
            <a:lumOff val="0"/>
            <a:alphaOff val="0"/>
          </a:schemeClr>
        </a:solidFill>
        <a:ln w="6350" cap="flat" cmpd="sng" algn="ctr">
          <a:solidFill>
            <a:schemeClr val="accent1">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funnel1">
  <dgm:title val=""/>
  <dgm:desc val=""/>
  <dgm:catLst>
    <dgm:cat type="relationship" pri="2000"/>
    <dgm:cat type="process" pri="27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4"/>
      <dgm:resizeHandles val="exact"/>
    </dgm:varLst>
    <dgm:alg type="composite">
      <dgm:param type="ar" val="1.25"/>
    </dgm:alg>
    <dgm:shape xmlns:r="http://schemas.openxmlformats.org/officeDocument/2006/relationships" r:blip="">
      <dgm:adjLst/>
    </dgm:shape>
    <dgm:presOf/>
    <dgm:choose name="Name1">
      <dgm:if name="Name2" axis="ch" ptType="node" func="cnt" op="equ" val="2">
        <dgm:constrLst>
          <dgm:constr type="w" for="ch" forName="ellipse" refType="w" fact="0.645"/>
          <dgm:constr type="h" for="ch" forName="ellipse" refType="h" fact="0.28"/>
          <dgm:constr type="t" for="ch" forName="ellipse" refType="w" fact="0.0275"/>
          <dgm:constr type="l" for="ch" forName="ellipse" refType="w" fact="0.0265"/>
          <dgm:constr type="w" for="ch" forName="arrow1" refType="w" fact="0.125"/>
          <dgm:constr type="h" for="ch" forName="arrow1" refType="h" fact="0.1"/>
          <dgm:constr type="t" for="ch" forName="arrow1" refType="h" fact="0.72"/>
          <dgm:constr type="l" for="ch" forName="arrow1" refType="w" fact="0.2875"/>
          <dgm:constr type="w" for="ch" forName="rectangle" refType="w" fact="0.6"/>
          <dgm:constr type="h" for="ch" forName="rectangle" refType="w" refFor="ch" refForName="rectangle" fact="0.25"/>
          <dgm:constr type="t" for="ch" forName="rectangle" refType="h" fact="0.8"/>
          <dgm:constr type="l" for="ch" forName="rectangle" refType="w" fact="0.05"/>
          <dgm:constr type="w" for="ch" forName="item1" refType="w" fact="0.35"/>
          <dgm:constr type="h" for="ch" forName="item1" refType="w" fact="0.35"/>
          <dgm:constr type="t" for="ch" forName="item1" refType="h" fact="0.05"/>
          <dgm:constr type="l" for="ch" forName="item1" refType="w" fact="0.125"/>
          <dgm:constr type="primFontSz" for="ch" forName="item1" op="equ" val="65"/>
          <dgm:constr type="w" for="ch" forName="funnel" refType="w" fact="0.7"/>
          <dgm:constr type="h" for="ch" forName="funnel" refType="h" fact="0.7"/>
          <dgm:constr type="t" for="ch" forName="funnel"/>
          <dgm:constr type="l" for="ch" forName="funnel"/>
        </dgm:constrLst>
      </dgm:if>
      <dgm:else name="Name3">
        <dgm:constrLst>
          <dgm:constr type="w" for="ch" forName="ellipse" refType="w" fact="0.645"/>
          <dgm:constr type="h" for="ch" forName="ellipse" refType="h" fact="0.28"/>
          <dgm:constr type="t" for="ch" forName="ellipse" refType="w" fact="0.0275"/>
          <dgm:constr type="l" for="ch" forName="ellipse" refType="w" fact="0.0265"/>
          <dgm:constr type="w" for="ch" forName="arrow1" refType="w" fact="0.125"/>
          <dgm:constr type="h" for="ch" forName="arrow1" refType="h" fact="0.1"/>
          <dgm:constr type="t" for="ch" forName="arrow1" refType="h" fact="0.72"/>
          <dgm:constr type="l" for="ch" forName="arrow1" refType="w" fact="0.2875"/>
          <dgm:constr type="w" for="ch" forName="rectangle" refType="w" fact="0.6"/>
          <dgm:constr type="h" for="ch" forName="rectangle" refType="w" refFor="ch" refForName="rectangle" fact="0.25"/>
          <dgm:constr type="t" for="ch" forName="rectangle" refType="h" fact="0.8"/>
          <dgm:constr type="l" for="ch" forName="rectangle" refType="w" fact="0.05"/>
          <dgm:constr type="primFontSz" for="ch" forName="rectangle" val="65"/>
          <dgm:constr type="w" for="ch" forName="item1" refType="w" fact="0.225"/>
          <dgm:constr type="h" for="ch" forName="item1" refType="w" fact="0.225"/>
          <dgm:constr type="t" for="ch" forName="item1" refType="h" fact="0.336"/>
          <dgm:constr type="l" for="ch" forName="item1" refType="w" fact="0.261"/>
          <dgm:constr type="primFontSz" for="ch" forName="item1" val="65"/>
          <dgm:constr type="w" for="ch" forName="item2" refType="w" fact="0.225"/>
          <dgm:constr type="h" for="ch" forName="item2" refType="w" fact="0.225"/>
          <dgm:constr type="t" for="ch" forName="item2" refType="h" fact="0.125"/>
          <dgm:constr type="l" for="ch" forName="item2" refType="w" fact="0.1"/>
          <dgm:constr type="primFontSz" for="ch" forName="item2" refType="primFontSz" refFor="ch" refForName="item1" op="equ"/>
          <dgm:constr type="w" for="ch" forName="item3" refType="w" fact="0.225"/>
          <dgm:constr type="h" for="ch" forName="item3" refType="w" fact="0.225"/>
          <dgm:constr type="t" for="ch" forName="item3" refType="h" fact="0.057"/>
          <dgm:constr type="l" for="ch" forName="item3" refType="w" fact="0.33"/>
          <dgm:constr type="primFontSz" for="ch" forName="item3" refType="primFontSz" refFor="ch" refForName="item1" op="equ"/>
          <dgm:constr type="w" for="ch" forName="funnel" refType="w" fact="0.7"/>
          <dgm:constr type="h" for="ch" forName="funnel" refType="h" fact="0.7"/>
          <dgm:constr type="t" for="ch" forName="funnel"/>
          <dgm:constr type="l" for="ch" forName="funnel"/>
        </dgm:constrLst>
      </dgm:else>
    </dgm:choose>
    <dgm:ruleLst/>
    <dgm:choose name="Name4">
      <dgm:if name="Name5" axis="ch" ptType="node" func="cnt" op="gte" val="1">
        <dgm:layoutNode name="ellipse" styleLbl="trBgShp">
          <dgm:alg type="sp"/>
          <dgm:shape xmlns:r="http://schemas.openxmlformats.org/officeDocument/2006/relationships" type="ellipse" r:blip="">
            <dgm:adjLst/>
          </dgm:shape>
          <dgm:presOf/>
          <dgm:constrLst/>
          <dgm:ruleLst/>
        </dgm:layoutNode>
        <dgm:layoutNode name="arrow1" styleLbl="fgShp">
          <dgm:alg type="sp"/>
          <dgm:shape xmlns:r="http://schemas.openxmlformats.org/officeDocument/2006/relationships" type="downArrow" r:blip="">
            <dgm:adjLst/>
          </dgm:shape>
          <dgm:presOf/>
          <dgm:constrLst/>
          <dgm:ruleLst/>
        </dgm:layoutNode>
        <dgm:layoutNode name="rectangle" styleLbl="revTx">
          <dgm:varLst>
            <dgm:bulletEnabled val="1"/>
          </dgm:varLst>
          <dgm:alg type="tx">
            <dgm:param type="txAnchorHorzCh" val="ctr"/>
          </dgm:alg>
          <dgm:shape xmlns:r="http://schemas.openxmlformats.org/officeDocument/2006/relationships" type="rect" r:blip="">
            <dgm:adjLst/>
          </dgm:shape>
          <dgm:choose name="Name6">
            <dgm:if name="Name7" axis="ch" ptType="node" func="cnt" op="equ" val="1">
              <dgm:presOf axis="ch desOrSelf" ptType="node node" st="1 1" cnt="1 0"/>
            </dgm:if>
            <dgm:if name="Name8" axis="ch" ptType="node" func="cnt" op="equ" val="2">
              <dgm:presOf axis="ch desOrSelf" ptType="node node" st="2 1" cnt="1 0"/>
            </dgm:if>
            <dgm:if name="Name9" axis="ch" ptType="node" func="cnt" op="equ" val="3">
              <dgm:presOf axis="ch desOrSelf" ptType="node node" st="3 1" cnt="1 0"/>
            </dgm:if>
            <dgm:else name="Name10">
              <dgm:presOf axis="ch desOrSelf" ptType="node node" st="4 1" cnt="1 0"/>
            </dgm:else>
          </dgm:choose>
          <dgm:constrLst/>
          <dgm:ruleLst>
            <dgm:rule type="primFontSz" val="5" fact="NaN" max="NaN"/>
          </dgm:ruleLst>
        </dgm:layoutNode>
        <dgm:forEach name="Name11" axis="ch" ptType="node" st="2" cnt="1">
          <dgm:layoutNode name="item1" styleLbl="node1">
            <dgm:varLst>
              <dgm:bulletEnabled val="1"/>
            </dgm:varLst>
            <dgm:alg type="tx">
              <dgm:param type="txAnchorVertCh" val="mid"/>
            </dgm:alg>
            <dgm:shape xmlns:r="http://schemas.openxmlformats.org/officeDocument/2006/relationships" type="ellipse" r:blip="">
              <dgm:adjLst/>
            </dgm:shape>
            <dgm:choose name="Name12">
              <dgm:if name="Name13" axis="root ch" ptType="all node" func="cnt" op="equ" val="1">
                <dgm:presOf/>
              </dgm:if>
              <dgm:if name="Name14" axis="root ch" ptType="all node" func="cnt" op="equ" val="2">
                <dgm:presOf axis="root ch desOrSelf" ptType="all node node" st="1 1 1" cnt="0 1 0"/>
              </dgm:if>
              <dgm:if name="Name15" axis="root ch" ptType="all node" func="cnt" op="equ" val="3">
                <dgm:presOf axis="root ch desOrSelf" ptType="all node node" st="1 2 1" cnt="0 1 0"/>
              </dgm:if>
              <dgm:else name="Name16">
                <dgm:presOf axis="root ch desOrSelf" ptType="all node node" st="1 3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name="Name17" axis="ch" ptType="node" st="3" cnt="1">
          <dgm:layoutNode name="item2" styleLbl="node1">
            <dgm:varLst>
              <dgm:bulletEnabled val="1"/>
            </dgm:varLst>
            <dgm:alg type="tx">
              <dgm:param type="txAnchorVertCh" val="mid"/>
            </dgm:alg>
            <dgm:shape xmlns:r="http://schemas.openxmlformats.org/officeDocument/2006/relationships" type="ellipse" r:blip="">
              <dgm:adjLst/>
            </dgm:shape>
            <dgm:choose name="Name18">
              <dgm:if name="Name19" axis="root ch" ptType="all node" func="cnt" op="equ" val="1">
                <dgm:presOf/>
              </dgm:if>
              <dgm:if name="Name20" axis="root ch" ptType="all node" func="cnt" op="equ" val="2">
                <dgm:presOf/>
              </dgm:if>
              <dgm:if name="Name21" axis="root ch" ptType="all node" func="cnt" op="equ" val="3">
                <dgm:presOf axis="root ch desOrSelf" ptType="all node node" st="1 1 1" cnt="0 1 0"/>
              </dgm:if>
              <dgm:else name="Name22">
                <dgm:presOf axis="root ch desOrSelf" ptType="all node node" st="1 2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name="Name23" axis="ch" ptType="node" st="4" cnt="1">
          <dgm:layoutNode name="item3" styleLbl="node1">
            <dgm:varLst>
              <dgm:bulletEnabled val="1"/>
            </dgm:varLst>
            <dgm:alg type="tx">
              <dgm:param type="txAnchorVertCh" val="mid"/>
            </dgm:alg>
            <dgm:shape xmlns:r="http://schemas.openxmlformats.org/officeDocument/2006/relationships" type="ellipse" r:blip="">
              <dgm:adjLst/>
            </dgm:shape>
            <dgm:choose name="Name24">
              <dgm:if name="Name25" axis="root ch" ptType="all node" func="cnt" op="equ" val="1">
                <dgm:presOf/>
              </dgm:if>
              <dgm:if name="Name26" axis="root ch" ptType="all node" func="cnt" op="equ" val="2">
                <dgm:presOf/>
              </dgm:if>
              <dgm:if name="Name27" axis="root ch" ptType="all node" func="cnt" op="equ" val="3">
                <dgm:presOf/>
              </dgm:if>
              <dgm:else name="Name28">
                <dgm:presOf axis="root ch desOrSelf" ptType="all node node" st="1 1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layoutNode name="funnel" styleLbl="trAlignAcc1">
          <dgm:alg type="sp"/>
          <dgm:shape xmlns:r="http://schemas.openxmlformats.org/officeDocument/2006/relationships" type="funnel" r:blip="">
            <dgm:adjLst/>
          </dgm:shape>
          <dgm:presOf/>
          <dgm:constrLst/>
          <dgm:ruleLst/>
        </dgm:layoutNode>
      </dgm:if>
      <dgm:else name="Name29"/>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29T13:48:55.532"/>
    </inkml:context>
    <inkml:brush xml:id="br0">
      <inkml:brushProperty name="width" value="0.35" units="cm"/>
      <inkml:brushProperty name="height" value="0.35" units="cm"/>
    </inkml:brush>
  </inkml:definitions>
  <inkml:trace contextRef="#ctx0" brushRef="#br0">0 97 24575,'4'-1'0,"1"0"0,-1-1 0,0 0 0,0 0 0,-1 0 0,1 0 0,0-1 0,-1 0 0,0 0 0,1 1 0,-1-2 0,0 1 0,4-6 0,16-13 0,-21 20 0,0 1 0,-1 0 0,1 0 0,0 0 0,0 0 0,0 0 0,0 0 0,0 1 0,0-1 0,0 0 0,0 1 0,0 0 0,0-1 0,0 1 0,0 0 0,1 0 0,-1 0 0,0 1 0,0-1 0,0 0 0,0 1 0,0 0 0,0-1 0,0 1 0,0 0 0,0 0 0,0 0 0,0 0 0,1 2 0,5 3 0,0 1 0,-1 1 0,0-1 0,0 1 0,5 10 0,23 23 0,-34-40 0,-1-1 0,1 1 0,-1-1 0,1 1 0,0-1 0,-1 1 0,1-1 0,0 0 0,-1 1 0,1-1 0,0 0 0,-1 0 0,1 1 0,0-1 0,0 0 0,0 0 0,-1 0 0,1 0 0,0 0 0,0 0 0,-1 0 0,1 0 0,0 0 0,0 0 0,-1 0 0,1-1 0,0 1 0,0 0 0,-1-1 0,1 1 0,0 0 0,-1-1 0,1 1 0,-1-1 0,1 1 0,0-1 0,-1 1 0,1-1 0,-1 1 0,1-1 0,-1 1 0,1-1 0,-1 0 0,0 1 0,1-1 0,-1 0 0,0 0 0,0 1 0,1-1 0,-1 0 0,0 0 0,0 1 0,0-1 0,0 0 0,0 0 0,0 0 0,6-56 0,-5 45 0,-1 10 0,-1 0 0,2 0 0,-1 0 0,0 0 0,0 0 0,1 0 0,-1 0 0,1 0 0,-1 0 0,1 0 0,0 0 0,0 0 0,0 1 0,0-1 0,0 0 0,0 1 0,0-1 0,1 0 0,-1 1 0,1 0 0,-1-1 0,1 1 0,-1 0 0,1 0 0,0 0 0,-1 0 0,4-1 0,-3 2 0,0 0 0,0 0 0,0 0 0,0 1 0,0-1 0,0 1 0,0 0 0,0-1 0,-1 1 0,1 0 0,0 0 0,0 0 0,-1 0 0,1 1 0,0-1 0,-1 0 0,0 1 0,1-1 0,-1 1 0,0-1 0,1 1 0,-1 0 0,0-1 0,0 1 0,0 0 0,1 3 0,10 13 0,-10-15 0,1-1 0,-1 1 0,0 1 0,0-1 0,0 0 0,0 0 0,0 1 0,-1-1 0,1 1 0,1 6 0</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29T13:48:56.602"/>
    </inkml:context>
    <inkml:brush xml:id="br0">
      <inkml:brushProperty name="width" value="0.35" units="cm"/>
      <inkml:brushProperty name="height" value="0.35" units="cm"/>
    </inkml:brush>
  </inkml:definitions>
  <inkml:trace contextRef="#ctx0" brushRef="#br0">0 0 24575,'0'0'-8191</inkml:trace>
</inkml:ink>
</file>

<file path=ppt/ink/ink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29T13:49:08.015"/>
    </inkml:context>
    <inkml:brush xml:id="br0">
      <inkml:brushProperty name="width" value="0.35" units="cm"/>
      <inkml:brushProperty name="height" value="0.35" units="cm"/>
    </inkml:brush>
  </inkml:definitions>
  <inkml:trace contextRef="#ctx0" brushRef="#br0">50 272 24575,'0'1'0,"1"-1"0,-1 0 0,0 1 0,0-1 0,0 1 0,0-1 0,0 0 0,1 1 0,-1-1 0,0 1 0,0-1 0,0 0 0,0 1 0,0-1 0,0 1 0,0-1 0,-1 0 0,1 1 0,0-1 0,0 1 0,0-1 0,0 0 0,0 1 0,-1-1 0,1 1 0,0-1 0,0 0 0,0 1 0,-1-1 0,1 0 0,0 0 0,-1 1 0,1-1 0,0 0 0,-1 0 0,1 1 0,0-1 0,-1 0 0,1 0 0,-1 0 0,1 1 0,0-1 0,-1 0 0,1 0 0,-1 0 0,1 0 0,0 0 0,-2 0 0,2-1 0,0 1 0,0-1 0,-1 1 0,1-1 0,0 1 0,0-1 0,0 1 0,0-1 0,0 0 0,0 1 0,0-1 0,0 1 0,0-1 0,0 0 0,0 1 0,0-1 0,0 1 0,0-1 0,0 0 0,1 1 0,-1-1 0,0 1 0,0-1 0,1 1 0,-1-1 0,0 1 0,1-1 0,-1 1 0,1-1 0,-1 1 0,0 0 0,1-1 0,-1 1 0,1 0 0,0-1 0,29-25 0,51-35 0,-81 60 0,1 1 0,0-1 0,0 1 0,0 0 0,-1-1 0,1 1 0,0 0 0,0-1 0,0 1 0,0 0 0,0 0 0,0 0 0,0 0 0,-1 0 0,1 0 0,0 0 0,0 0 0,0 0 0,0 0 0,0 0 0,0 1 0,0-1 0,0 0 0,-1 1 0,1-1 0,0 0 0,0 1 0,0-1 0,-1 1 0,1 0 0,0-1 0,-1 1 0,1-1 0,0 1 0,-1 0 0,1 0 0,-1-1 0,1 1 0,-1 0 0,1 0 0,-1 0 0,0-1 0,1 1 0,-1 0 0,0 0 0,0 0 0,0 0 0,1 0 0,-1 0 0,0 0 0,0 0 0,-1 1 0,6 57 0,-5-53 0,-3 45 0,1-38 0,1 1 0,0-1 0,1 1 0,1-1 0,0 0 0,1 1 0,4 14 0,-5-25 0,0-1 0,1 1 0,-1-1 0,1 1 0,0-1 0,0 0 0,-1 0 0,1 0 0,1 0 0,-1 0 0,0 0 0,0 0 0,1-1 0,-1 1 0,1-1 0,0 0 0,-1 0 0,1 0 0,0 0 0,0 0 0,-1 0 0,1-1 0,0 1 0,0-1 0,0 0 0,0 0 0,0 0 0,0 0 0,-1-1 0,1 1 0,0-1 0,3 0 0,1-1 0,0 1 0,-1-1 0,1-1 0,0 1 0,-1-1 0,0 0 0,1-1 0,-1 1 0,-1-1 0,1 0 0,0-1 0,5-6 0,-7 6 0,0-1 0,0 0 0,-1 0 0,0 0 0,-1-1 0,1 1 0,-1-1 0,0 1 0,-1-1 0,0 1 0,0-1 0,0-8 0,0-14 0,-5-46 0,1 25 0,3 32 0,-1 1 0,-1-1 0,-7-33 0,8 46 0,-1 1 0,1-1 0,-1 0 0,0 0 0,-1 1 0,1 0 0,-1-1 0,0 1 0,0 0 0,0 0 0,0 0 0,-1 1 0,0-1 0,0 1 0,0 0 0,0 0 0,0 0 0,-6-3 0,9 6 0,0-1 0,0 1 0,0 0 0,0-1 0,0 1 0,0 0 0,0 0 0,0-1 0,0 1 0,0 0 0,0 0 0,0 0 0,0 0 0,0 0 0,0 1 0,0-1 0,0 0 0,0 0 0,0 1 0,0-1 0,0 0 0,0 1 0,0-1 0,0 1 0,0 0 0,0-1 0,0 1 0,1 0 0,-1-1 0,0 1 0,0 0 0,1 0 0,-1-1 0,1 1 0,-1 0 0,1 0 0,-1 0 0,1 0 0,-1 0 0,1 0 0,0 0 0,-1 0 0,1 0 0,0 1 0,-7 56 0,6-43 0,0-8 0,1 1 0,-1-1 0,-1 0 0,1 1 0,-1-1 0,-1 0 0,1 0 0,-1 0 0,-1 0 0,-4 8 0,5-11 0,0-1 0,0 0 0,-1 0 0,1 0 0,-1 0 0,1-1 0,-1 0 0,0 1 0,0-1 0,0 0 0,0-1 0,0 1 0,0-1 0,-1 0 0,1 0 0,0 0 0,-1 0 0,-7-1 0,-15 1 0,22-2 0,0 1 0,0 0 0,1 0 0,-1 0 0,0 1 0,0 0 0,0 0 0,0 0 0,1 0 0,-1 1 0,0 0 0,1 0 0,0 0 0,-1 0 0,1 1 0,-6 4 0,-44 31-1365</inkml:trace>
</inkml:ink>
</file>

<file path=ppt/ink/ink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29T13:49:10.594"/>
    </inkml:context>
    <inkml:brush xml:id="br0">
      <inkml:brushProperty name="width" value="0.35" units="cm"/>
      <inkml:brushProperty name="height" value="0.35" units="cm"/>
    </inkml:brush>
  </inkml:definitions>
  <inkml:trace contextRef="#ctx0" brushRef="#br0">1 0 24575,'0'0'-8191</inkml:trace>
</inkml:ink>
</file>

<file path=ppt/ink/ink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29T13:49:32.835"/>
    </inkml:context>
    <inkml:brush xml:id="br0">
      <inkml:brushProperty name="width" value="0.1" units="cm"/>
      <inkml:brushProperty name="height" value="0.1" units="cm"/>
      <inkml:brushProperty name="color" value="#AE198D"/>
      <inkml:brushProperty name="inkEffects" value="galaxy"/>
      <inkml:brushProperty name="anchorX" value="0"/>
      <inkml:brushProperty name="anchorY" value="0"/>
      <inkml:brushProperty name="scaleFactor" value="0.5"/>
    </inkml:brush>
  </inkml:definitions>
  <inkml:trace contextRef="#ctx0" brushRef="#br0">0 138 24575,'0'0'0,"0"5"0,6 1 0,6 0 0,5-1 0,6-2 0,2-1 0,-2-6 0,-6-7 0,-4-6 0,0 0 0,-3 8 0,-3 10 0,-3 9 0,-1 8 0,-2 6 0,-1 4 0,0 1 0,-1 1 0,7-5 0,5-6 0,0-13 0,5-5 0,-2-9 0,3-1 0,-2-7 0,-4-3 0,2 1 0,-3-2 0,4-2 0,-2-2 0,3 3 0,-3 12 0,-2 9 0,3 6 0,-3 7 0,4 0 0,3-1 0,-2-9 0,-2-8 0,-4-9 0,-4-6 0,4 0 0,-2 9 0,-1 11 0,-2 9 0,-1 9 0,-2 6 0,0 3 0,5-3 0,5-5 0,1-11 0,4-6 0,-2-10 0,-3-7 0,-2-6 0,-4-4 0,-2-3 0,-2-2 0,-7 6 0,-6 5 0,-6 7 0,1-1 0,-4 4 0,-1 2 0,-3 3 0,-1 1 0,-2 2 0,0 1 0,-1 1 0,0-1 0,0 1 0,0-1 0,1 0 0,-1 0 0,0 1 0,6-7 0,1 0 0,-1 0 0,-1 1 0,5 7 0,10 2 0,5 6 0,10 0 0,2 5 0,6 4 0,-1 3 0,4-2 0,-2 1 0,2-4 0,-3 2 0,2-5 0,3-3 0,3-4 0,2-3 0,2-2 0,2-2 0,1 0 0,0-1 0,0-5 0,-6-6 0,0-1 0,-5-3 0,0 1 0,1 3 0,3 4 0,2 3 0,-4 8 0,-4 7 0,0 2 0,2-1 0,-3 4 0,2-3 0,-3 4 0,2-4 0,-2 4 0,1-3 0,4-3 0,3-2 0,-4-10 0,-3-7 0,-5-8 0,-3-5 0,-4-5 0,-2-1 0,-1-2 0,-6 5 0,-1 1 0,-5 6 0,-5 5 0,-5 5 0,-3 4 0,-2 2 0,-1 2 0,-1 1 0,-1 0 0,1 0 0,0-1 0,0 1 0,5 5 0,2 0 0,5 6 0,10-2 0,5 0 0</inkml:trace>
</inkml:ink>
</file>

<file path=ppt/ink/ink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29T13:49:38.397"/>
    </inkml:context>
    <inkml:brush xml:id="br0">
      <inkml:brushProperty name="width" value="0.1" units="cm"/>
      <inkml:brushProperty name="height" value="0.1" units="cm"/>
      <inkml:brushProperty name="color" value="#AE198D"/>
      <inkml:brushProperty name="inkEffects" value="galaxy"/>
      <inkml:brushProperty name="anchorX" value="-1682.89954"/>
      <inkml:brushProperty name="anchorY" value="-1198.85535"/>
      <inkml:brushProperty name="scaleFactor" value="0.5"/>
    </inkml:brush>
  </inkml:definitions>
  <inkml:trace contextRef="#ctx0" brushRef="#br0">298 179 24575,'0'0'0,"-5"0"0,-7 0 0,-5 0 0,0-6 0,8 1 0,10-7 0,10 1 0,2-4 0,5 3 0,3-5 0,4 4 0,2 2 0,1 4 0,-5 8 0,1 3 0,-6 6 0,-5 7 0,-11-1 0,-9-3 0,-9-3 0,-6-3 0,-4-3 0,-3-2 0,-1-2 0,5-6 0,0-1 0,7-5 0,5-5 0,5-4 0,3-4 0,4-2 0,1 10 0,-5 5 0,-6 5 0,-5 5 0,-6 2 0,-3 1 0,3 6 0,-1 1 0,0-1 0,-2-1 0,-1-2 0,4 4 0,6-1 0</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B616BCF-5977-48E6-9DED-70A5268DB7E5}" type="datetimeFigureOut">
              <a:rPr lang="en-US" smtClean="0"/>
              <a:t>7/12/2023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48D1CA7-44A9-404A-AAA6-7080A9900CB8}" type="slidenum">
              <a:rPr lang="en-US" smtClean="0"/>
              <a:t>‹#›</a:t>
            </a:fld>
            <a:endParaRPr lang="en-US"/>
          </a:p>
        </p:txBody>
      </p:sp>
    </p:spTree>
    <p:extLst>
      <p:ext uri="{BB962C8B-B14F-4D97-AF65-F5344CB8AC3E}">
        <p14:creationId xmlns:p14="http://schemas.microsoft.com/office/powerpoint/2010/main" val="248060394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It was the weekend before Halloween. I was dressed up to go out and just arrived at a friend’s house. I barely said hi to everyone when I received a phone call from my step mom. My brother had died.</a:t>
            </a:r>
          </a:p>
          <a:p>
            <a:r>
              <a:rPr lang="en-US" dirty="0"/>
              <a:t>His world ceased to exist while the rest of the world kept spinning. A sense of personal responsibility forces you, even in your worst moments, to understand that you have to communicate what’s going on. I found myself having to draft this professional email to my dean and not remember how it’s even done. I let her know that I would not be able to come to class the following week and why. Once I communicated my needs, I found that there is a deep sense of community in the law school. My Dean texted me to check in on me and the student government collected donations for charity, which was called for in lieu of flowers. Once I returned to class, people who had experienced loss pulled me aside to let me know I was not alone. A sense of community made me feel like I could cope with the situation and overcome the challenge. </a:t>
            </a:r>
          </a:p>
        </p:txBody>
      </p:sp>
      <p:sp>
        <p:nvSpPr>
          <p:cNvPr id="4" name="Slide Number Placeholder 3"/>
          <p:cNvSpPr>
            <a:spLocks noGrp="1"/>
          </p:cNvSpPr>
          <p:nvPr>
            <p:ph type="sldNum" sz="quarter" idx="5"/>
          </p:nvPr>
        </p:nvSpPr>
        <p:spPr/>
        <p:txBody>
          <a:bodyPr/>
          <a:lstStyle/>
          <a:p>
            <a:fld id="{848D1CA7-44A9-404A-AAA6-7080A9900CB8}" type="slidenum">
              <a:rPr lang="en-US" smtClean="0"/>
              <a:t>4</a:t>
            </a:fld>
            <a:endParaRPr lang="en-US"/>
          </a:p>
        </p:txBody>
      </p:sp>
    </p:spTree>
    <p:extLst>
      <p:ext uri="{BB962C8B-B14F-4D97-AF65-F5344CB8AC3E}">
        <p14:creationId xmlns:p14="http://schemas.microsoft.com/office/powerpoint/2010/main" val="144751911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48D1CA7-44A9-404A-AAA6-7080A9900CB8}" type="slidenum">
              <a:rPr lang="en-US" smtClean="0"/>
              <a:t>5</a:t>
            </a:fld>
            <a:endParaRPr lang="en-US"/>
          </a:p>
        </p:txBody>
      </p:sp>
    </p:spTree>
    <p:extLst>
      <p:ext uri="{BB962C8B-B14F-4D97-AF65-F5344CB8AC3E}">
        <p14:creationId xmlns:p14="http://schemas.microsoft.com/office/powerpoint/2010/main" val="421023975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Positive reception and efforts come from everywhere:</a:t>
            </a:r>
          </a:p>
          <a:p>
            <a:pPr lvl="1"/>
            <a:r>
              <a:rPr lang="en-US" dirty="0"/>
              <a:t>My law school inner circle</a:t>
            </a:r>
          </a:p>
          <a:p>
            <a:pPr lvl="1"/>
            <a:r>
              <a:rPr lang="en-US" dirty="0"/>
              <a:t>Other moms in law school</a:t>
            </a:r>
          </a:p>
          <a:p>
            <a:pPr lvl="1"/>
            <a:r>
              <a:rPr lang="en-US" dirty="0"/>
              <a:t>The student body</a:t>
            </a:r>
          </a:p>
          <a:p>
            <a:pPr lvl="1"/>
            <a:r>
              <a:rPr lang="en-US" dirty="0"/>
              <a:t>Professors</a:t>
            </a:r>
          </a:p>
          <a:p>
            <a:pPr lvl="1"/>
            <a:r>
              <a:rPr lang="en-US" dirty="0"/>
              <a:t>Deans</a:t>
            </a:r>
          </a:p>
          <a:p>
            <a:pPr lvl="1"/>
            <a:r>
              <a:rPr lang="en-US" dirty="0"/>
              <a:t>The WVU Office of Accessibility Services</a:t>
            </a:r>
          </a:p>
          <a:p>
            <a:endParaRPr lang="en-US" dirty="0"/>
          </a:p>
        </p:txBody>
      </p:sp>
      <p:sp>
        <p:nvSpPr>
          <p:cNvPr id="4" name="Slide Number Placeholder 3"/>
          <p:cNvSpPr>
            <a:spLocks noGrp="1"/>
          </p:cNvSpPr>
          <p:nvPr>
            <p:ph type="sldNum" sz="quarter" idx="5"/>
          </p:nvPr>
        </p:nvSpPr>
        <p:spPr/>
        <p:txBody>
          <a:bodyPr/>
          <a:lstStyle/>
          <a:p>
            <a:fld id="{848D1CA7-44A9-404A-AAA6-7080A9900CB8}" type="slidenum">
              <a:rPr lang="en-US" smtClean="0"/>
              <a:t>6</a:t>
            </a:fld>
            <a:endParaRPr lang="en-US"/>
          </a:p>
        </p:txBody>
      </p:sp>
    </p:spTree>
    <p:extLst>
      <p:ext uri="{BB962C8B-B14F-4D97-AF65-F5344CB8AC3E}">
        <p14:creationId xmlns:p14="http://schemas.microsoft.com/office/powerpoint/2010/main" val="275451630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86847D-1CF6-46BA-B46B-48BED0604A28}"/>
              </a:ext>
            </a:extLst>
          </p:cNvPr>
          <p:cNvSpPr>
            <a:spLocks noGrp="1"/>
          </p:cNvSpPr>
          <p:nvPr>
            <p:ph type="ctrTitle"/>
          </p:nvPr>
        </p:nvSpPr>
        <p:spPr>
          <a:xfrm>
            <a:off x="1524000" y="1122363"/>
            <a:ext cx="9144000" cy="2387600"/>
          </a:xfrm>
        </p:spPr>
        <p:txBody>
          <a:bodyPr anchor="b"/>
          <a:lstStyle>
            <a:lvl1pPr algn="ctr">
              <a:defRPr sz="6000" b="1" cap="all" spc="1500" baseline="0">
                <a:latin typeface="+mj-lt"/>
                <a:ea typeface="Source Sans Pro SemiBold" panose="020B0603030403020204" pitchFamily="34" charset="0"/>
              </a:defRPr>
            </a:lvl1pPr>
          </a:lstStyle>
          <a:p>
            <a:r>
              <a:rPr lang="en-US" dirty="0"/>
              <a:t>Click to edit Master title style</a:t>
            </a:r>
          </a:p>
        </p:txBody>
      </p:sp>
      <p:sp>
        <p:nvSpPr>
          <p:cNvPr id="3" name="Subtitle 2">
            <a:extLst>
              <a:ext uri="{FF2B5EF4-FFF2-40B4-BE49-F238E27FC236}">
                <a16:creationId xmlns:a16="http://schemas.microsoft.com/office/drawing/2014/main" id="{7FB4F5A5-C931-4A4C-B6B1-EF4C95965BFF}"/>
              </a:ext>
            </a:extLst>
          </p:cNvPr>
          <p:cNvSpPr>
            <a:spLocks noGrp="1"/>
          </p:cNvSpPr>
          <p:nvPr>
            <p:ph type="subTitle" idx="1"/>
          </p:nvPr>
        </p:nvSpPr>
        <p:spPr>
          <a:xfrm>
            <a:off x="1524000" y="3602038"/>
            <a:ext cx="9144000" cy="1655762"/>
          </a:xfrm>
        </p:spPr>
        <p:txBody>
          <a:bodyPr/>
          <a:lstStyle>
            <a:lvl1pPr marL="0" indent="0" algn="ctr">
              <a:buNone/>
              <a:defRPr sz="2400" cap="all" spc="400" baseline="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grpSp>
        <p:nvGrpSpPr>
          <p:cNvPr id="7" name="Graphic 185">
            <a:extLst>
              <a:ext uri="{FF2B5EF4-FFF2-40B4-BE49-F238E27FC236}">
                <a16:creationId xmlns:a16="http://schemas.microsoft.com/office/drawing/2014/main" id="{8A351602-3772-4279-B0D3-A523F6F6EAB3}"/>
              </a:ext>
            </a:extLst>
          </p:cNvPr>
          <p:cNvGrpSpPr/>
          <p:nvPr/>
        </p:nvGrpSpPr>
        <p:grpSpPr>
          <a:xfrm>
            <a:off x="10999563" y="5987064"/>
            <a:ext cx="1054467" cy="469689"/>
            <a:chOff x="9841624" y="4115729"/>
            <a:chExt cx="602170" cy="268223"/>
          </a:xfrm>
          <a:solidFill>
            <a:schemeClr val="tx1"/>
          </a:solidFill>
        </p:grpSpPr>
        <p:sp>
          <p:nvSpPr>
            <p:cNvPr id="8" name="Freeform: Shape 7">
              <a:extLst>
                <a:ext uri="{FF2B5EF4-FFF2-40B4-BE49-F238E27FC236}">
                  <a16:creationId xmlns:a16="http://schemas.microsoft.com/office/drawing/2014/main" id="{A5AAAA75-5FFB-4C07-AD4A-3146773E6CDD}"/>
                </a:ext>
              </a:extLst>
            </p:cNvPr>
            <p:cNvSpPr/>
            <p:nvPr/>
          </p:nvSpPr>
          <p:spPr>
            <a:xfrm>
              <a:off x="9841624" y="4115729"/>
              <a:ext cx="202882" cy="268223"/>
            </a:xfrm>
            <a:custGeom>
              <a:avLst/>
              <a:gdLst>
                <a:gd name="connsiteX0" fmla="*/ 20765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765"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9" name="Freeform: Shape 8">
              <a:extLst>
                <a:ext uri="{FF2B5EF4-FFF2-40B4-BE49-F238E27FC236}">
                  <a16:creationId xmlns:a16="http://schemas.microsoft.com/office/drawing/2014/main" id="{1479895E-3847-44BB-8404-28F14219FB70}"/>
                </a:ext>
              </a:extLst>
            </p:cNvPr>
            <p:cNvSpPr/>
            <p:nvPr/>
          </p:nvSpPr>
          <p:spPr>
            <a:xfrm>
              <a:off x="9941445" y="4115729"/>
              <a:ext cx="202882" cy="268223"/>
            </a:xfrm>
            <a:custGeom>
              <a:avLst/>
              <a:gdLst>
                <a:gd name="connsiteX0" fmla="*/ 20765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765"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10" name="Freeform: Shape 9">
              <a:extLst>
                <a:ext uri="{FF2B5EF4-FFF2-40B4-BE49-F238E27FC236}">
                  <a16:creationId xmlns:a16="http://schemas.microsoft.com/office/drawing/2014/main" id="{50E02F68-8149-4236-8D9F-6B550F78B932}"/>
                </a:ext>
              </a:extLst>
            </p:cNvPr>
            <p:cNvSpPr/>
            <p:nvPr/>
          </p:nvSpPr>
          <p:spPr>
            <a:xfrm>
              <a:off x="10041267" y="4115729"/>
              <a:ext cx="202882" cy="268223"/>
            </a:xfrm>
            <a:custGeom>
              <a:avLst/>
              <a:gdLst>
                <a:gd name="connsiteX0" fmla="*/ 20669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669"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11" name="Freeform: Shape 10">
              <a:extLst>
                <a:ext uri="{FF2B5EF4-FFF2-40B4-BE49-F238E27FC236}">
                  <a16:creationId xmlns:a16="http://schemas.microsoft.com/office/drawing/2014/main" id="{956FCAAB-F073-4561-A484-42C7DD10DC26}"/>
                </a:ext>
              </a:extLst>
            </p:cNvPr>
            <p:cNvSpPr/>
            <p:nvPr/>
          </p:nvSpPr>
          <p:spPr>
            <a:xfrm>
              <a:off x="10141090" y="4115729"/>
              <a:ext cx="202882" cy="268223"/>
            </a:xfrm>
            <a:custGeom>
              <a:avLst/>
              <a:gdLst>
                <a:gd name="connsiteX0" fmla="*/ 20669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669"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12" name="Freeform: Shape 11">
              <a:extLst>
                <a:ext uri="{FF2B5EF4-FFF2-40B4-BE49-F238E27FC236}">
                  <a16:creationId xmlns:a16="http://schemas.microsoft.com/office/drawing/2014/main" id="{6CF8DB94-87A3-43E9-9BBB-301CFF0FB05B}"/>
                </a:ext>
              </a:extLst>
            </p:cNvPr>
            <p:cNvSpPr/>
            <p:nvPr/>
          </p:nvSpPr>
          <p:spPr>
            <a:xfrm>
              <a:off x="10240911" y="4115729"/>
              <a:ext cx="202882" cy="268223"/>
            </a:xfrm>
            <a:custGeom>
              <a:avLst/>
              <a:gdLst>
                <a:gd name="connsiteX0" fmla="*/ 20669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669"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grpSp>
      <p:sp>
        <p:nvSpPr>
          <p:cNvPr id="4" name="Date Placeholder 3">
            <a:extLst>
              <a:ext uri="{FF2B5EF4-FFF2-40B4-BE49-F238E27FC236}">
                <a16:creationId xmlns:a16="http://schemas.microsoft.com/office/drawing/2014/main" id="{35DE4AEC-B6E4-439C-B716-EBE3D4D1DC76}"/>
              </a:ext>
            </a:extLst>
          </p:cNvPr>
          <p:cNvSpPr>
            <a:spLocks noGrp="1"/>
          </p:cNvSpPr>
          <p:nvPr>
            <p:ph type="dt" sz="half" idx="10"/>
          </p:nvPr>
        </p:nvSpPr>
        <p:spPr/>
        <p:txBody>
          <a:bodyPr/>
          <a:lstStyle/>
          <a:p>
            <a:fld id="{D6D0F569-AC90-44EB-9EF4-4E5C2F5D823C}" type="datetime1">
              <a:rPr lang="en-US" smtClean="0"/>
              <a:t>7/12/2023</a:t>
            </a:fld>
            <a:endParaRPr lang="en-US" dirty="0"/>
          </a:p>
        </p:txBody>
      </p:sp>
      <p:sp>
        <p:nvSpPr>
          <p:cNvPr id="5" name="Footer Placeholder 4">
            <a:extLst>
              <a:ext uri="{FF2B5EF4-FFF2-40B4-BE49-F238E27FC236}">
                <a16:creationId xmlns:a16="http://schemas.microsoft.com/office/drawing/2014/main" id="{F478BC18-102E-45BF-8FEA-801E9C59D143}"/>
              </a:ext>
            </a:extLst>
          </p:cNvPr>
          <p:cNvSpPr>
            <a:spLocks noGrp="1"/>
          </p:cNvSpPr>
          <p:nvPr>
            <p:ph type="ftr" sz="quarter" idx="11"/>
          </p:nvPr>
        </p:nvSpPr>
        <p:spPr/>
        <p:txBody>
          <a:bodyPr/>
          <a:lstStyle/>
          <a:p>
            <a:r>
              <a:rPr lang="en-US" dirty="0"/>
              <a:t>Sample Footer Text</a:t>
            </a:r>
          </a:p>
        </p:txBody>
      </p:sp>
      <p:sp>
        <p:nvSpPr>
          <p:cNvPr id="6" name="Slide Number Placeholder 5">
            <a:extLst>
              <a:ext uri="{FF2B5EF4-FFF2-40B4-BE49-F238E27FC236}">
                <a16:creationId xmlns:a16="http://schemas.microsoft.com/office/drawing/2014/main" id="{FAA8BF5F-B1F8-461F-9B3D-7D50D02423E7}"/>
              </a:ext>
            </a:extLst>
          </p:cNvPr>
          <p:cNvSpPr>
            <a:spLocks noGrp="1"/>
          </p:cNvSpPr>
          <p:nvPr>
            <p:ph type="sldNum" sz="quarter" idx="12"/>
          </p:nvPr>
        </p:nvSpPr>
        <p:spPr/>
        <p:txBody>
          <a:bodyPr/>
          <a:lstStyle/>
          <a:p>
            <a:fld id="{F3450C42-9A0B-4425-92C2-70FCF7C45734}" type="slidenum">
              <a:rPr lang="en-US" smtClean="0"/>
              <a:t>‹#›</a:t>
            </a:fld>
            <a:endParaRPr lang="en-US" dirty="0"/>
          </a:p>
        </p:txBody>
      </p:sp>
      <p:sp>
        <p:nvSpPr>
          <p:cNvPr id="14" name="Oval 13">
            <a:extLst>
              <a:ext uri="{FF2B5EF4-FFF2-40B4-BE49-F238E27FC236}">
                <a16:creationId xmlns:a16="http://schemas.microsoft.com/office/drawing/2014/main" id="{7D6BF779-0B8C-4CC2-9268-9506AD0C5331}"/>
              </a:ext>
            </a:extLst>
          </p:cNvPr>
          <p:cNvSpPr/>
          <p:nvPr/>
        </p:nvSpPr>
        <p:spPr>
          <a:xfrm>
            <a:off x="320736" y="652894"/>
            <a:ext cx="319941" cy="319941"/>
          </a:xfrm>
          <a:prstGeom prst="ellipse">
            <a:avLst/>
          </a:prstGeom>
          <a:solidFill>
            <a:schemeClr val="accent3">
              <a:lumMod val="20000"/>
              <a:lumOff val="80000"/>
            </a:schemeClr>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Tree>
    <p:extLst>
      <p:ext uri="{BB962C8B-B14F-4D97-AF65-F5344CB8AC3E}">
        <p14:creationId xmlns:p14="http://schemas.microsoft.com/office/powerpoint/2010/main" val="789786729"/>
      </p:ext>
    </p:extLst>
  </p:cSld>
  <p:clrMapOvr>
    <a:masterClrMapping/>
  </p:clrMapOvr>
  <p:transition spd="slow">
    <p:push dir="u"/>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F3A871-D377-4EC0-9ACF-86842F01E1D0}"/>
              </a:ext>
            </a:extLst>
          </p:cNvPr>
          <p:cNvSpPr>
            <a:spLocks noGrp="1"/>
          </p:cNvSpPr>
          <p:nvPr>
            <p:ph type="title"/>
          </p:nvPr>
        </p:nvSpPr>
        <p:spPr/>
        <p:txBody>
          <a:bodyPr/>
          <a:lstStyle/>
          <a:p>
            <a:r>
              <a:rPr lang="en-US" dirty="0"/>
              <a:t>Click to edit Master title style</a:t>
            </a:r>
          </a:p>
        </p:txBody>
      </p:sp>
      <p:sp>
        <p:nvSpPr>
          <p:cNvPr id="3" name="Vertical Text Placeholder 2">
            <a:extLst>
              <a:ext uri="{FF2B5EF4-FFF2-40B4-BE49-F238E27FC236}">
                <a16:creationId xmlns:a16="http://schemas.microsoft.com/office/drawing/2014/main" id="{F3D53202-92A9-45A3-B812-777DB9578B44}"/>
              </a:ext>
            </a:extLst>
          </p:cNvPr>
          <p:cNvSpPr>
            <a:spLocks noGrp="1"/>
          </p:cNvSpPr>
          <p:nvPr>
            <p:ph type="body" orient="vert" idx="1"/>
          </p:nvPr>
        </p:nvSpPr>
        <p:spPr/>
        <p:txBody>
          <a:bodyPr vert="eaVert"/>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grpSp>
        <p:nvGrpSpPr>
          <p:cNvPr id="7" name="Graphic 185">
            <a:extLst>
              <a:ext uri="{FF2B5EF4-FFF2-40B4-BE49-F238E27FC236}">
                <a16:creationId xmlns:a16="http://schemas.microsoft.com/office/drawing/2014/main" id="{7196FB0C-3A9D-4892-90C9-21F3459AAD9E}"/>
              </a:ext>
            </a:extLst>
          </p:cNvPr>
          <p:cNvGrpSpPr/>
          <p:nvPr/>
        </p:nvGrpSpPr>
        <p:grpSpPr>
          <a:xfrm>
            <a:off x="10999563" y="5987064"/>
            <a:ext cx="1054467" cy="469689"/>
            <a:chOff x="9841624" y="4115729"/>
            <a:chExt cx="602170" cy="268223"/>
          </a:xfrm>
          <a:solidFill>
            <a:schemeClr val="tx1"/>
          </a:solidFill>
        </p:grpSpPr>
        <p:sp>
          <p:nvSpPr>
            <p:cNvPr id="8" name="Freeform: Shape 7">
              <a:extLst>
                <a:ext uri="{FF2B5EF4-FFF2-40B4-BE49-F238E27FC236}">
                  <a16:creationId xmlns:a16="http://schemas.microsoft.com/office/drawing/2014/main" id="{16938C96-CF0F-4B69-A695-913F11BFC6F0}"/>
                </a:ext>
              </a:extLst>
            </p:cNvPr>
            <p:cNvSpPr/>
            <p:nvPr/>
          </p:nvSpPr>
          <p:spPr>
            <a:xfrm>
              <a:off x="9841624" y="4115729"/>
              <a:ext cx="202882" cy="268223"/>
            </a:xfrm>
            <a:custGeom>
              <a:avLst/>
              <a:gdLst>
                <a:gd name="connsiteX0" fmla="*/ 20765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765"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9" name="Freeform: Shape 8">
              <a:extLst>
                <a:ext uri="{FF2B5EF4-FFF2-40B4-BE49-F238E27FC236}">
                  <a16:creationId xmlns:a16="http://schemas.microsoft.com/office/drawing/2014/main" id="{3CA7E6BB-6B60-4BF5-9D3E-A3FE782EF5B0}"/>
                </a:ext>
              </a:extLst>
            </p:cNvPr>
            <p:cNvSpPr/>
            <p:nvPr/>
          </p:nvSpPr>
          <p:spPr>
            <a:xfrm>
              <a:off x="9941445" y="4115729"/>
              <a:ext cx="202882" cy="268223"/>
            </a:xfrm>
            <a:custGeom>
              <a:avLst/>
              <a:gdLst>
                <a:gd name="connsiteX0" fmla="*/ 20765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765"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10" name="Freeform: Shape 9">
              <a:extLst>
                <a:ext uri="{FF2B5EF4-FFF2-40B4-BE49-F238E27FC236}">
                  <a16:creationId xmlns:a16="http://schemas.microsoft.com/office/drawing/2014/main" id="{3F693EDA-57B3-4AEB-863B-B198C2A5A8E3}"/>
                </a:ext>
              </a:extLst>
            </p:cNvPr>
            <p:cNvSpPr/>
            <p:nvPr/>
          </p:nvSpPr>
          <p:spPr>
            <a:xfrm>
              <a:off x="10041267" y="4115729"/>
              <a:ext cx="202882" cy="268223"/>
            </a:xfrm>
            <a:custGeom>
              <a:avLst/>
              <a:gdLst>
                <a:gd name="connsiteX0" fmla="*/ 20669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669"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11" name="Freeform: Shape 10">
              <a:extLst>
                <a:ext uri="{FF2B5EF4-FFF2-40B4-BE49-F238E27FC236}">
                  <a16:creationId xmlns:a16="http://schemas.microsoft.com/office/drawing/2014/main" id="{B3A04A96-045F-4B6E-AEEE-11A2FA01B4FC}"/>
                </a:ext>
              </a:extLst>
            </p:cNvPr>
            <p:cNvSpPr/>
            <p:nvPr/>
          </p:nvSpPr>
          <p:spPr>
            <a:xfrm>
              <a:off x="10141090" y="4115729"/>
              <a:ext cx="202882" cy="268223"/>
            </a:xfrm>
            <a:custGeom>
              <a:avLst/>
              <a:gdLst>
                <a:gd name="connsiteX0" fmla="*/ 20669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669"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12" name="Freeform: Shape 11">
              <a:extLst>
                <a:ext uri="{FF2B5EF4-FFF2-40B4-BE49-F238E27FC236}">
                  <a16:creationId xmlns:a16="http://schemas.microsoft.com/office/drawing/2014/main" id="{7FB357DC-5AD3-44F4-879B-5AD6B18AC36F}"/>
                </a:ext>
              </a:extLst>
            </p:cNvPr>
            <p:cNvSpPr/>
            <p:nvPr/>
          </p:nvSpPr>
          <p:spPr>
            <a:xfrm>
              <a:off x="10240911" y="4115729"/>
              <a:ext cx="202882" cy="268223"/>
            </a:xfrm>
            <a:custGeom>
              <a:avLst/>
              <a:gdLst>
                <a:gd name="connsiteX0" fmla="*/ 20669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669"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grpSp>
      <p:sp>
        <p:nvSpPr>
          <p:cNvPr id="4" name="Date Placeholder 3">
            <a:extLst>
              <a:ext uri="{FF2B5EF4-FFF2-40B4-BE49-F238E27FC236}">
                <a16:creationId xmlns:a16="http://schemas.microsoft.com/office/drawing/2014/main" id="{FA2CA47F-83AD-4BE3-AC2F-6C17883F78C7}"/>
              </a:ext>
            </a:extLst>
          </p:cNvPr>
          <p:cNvSpPr>
            <a:spLocks noGrp="1"/>
          </p:cNvSpPr>
          <p:nvPr>
            <p:ph type="dt" sz="half" idx="10"/>
          </p:nvPr>
        </p:nvSpPr>
        <p:spPr/>
        <p:txBody>
          <a:bodyPr/>
          <a:lstStyle/>
          <a:p>
            <a:fld id="{46BA7D41-E8B7-4A0B-B861-3EC4AE88917D}" type="datetime1">
              <a:rPr lang="en-US" smtClean="0"/>
              <a:t>7/12/2023</a:t>
            </a:fld>
            <a:endParaRPr lang="en-US" dirty="0"/>
          </a:p>
        </p:txBody>
      </p:sp>
      <p:sp>
        <p:nvSpPr>
          <p:cNvPr id="5" name="Footer Placeholder 4">
            <a:extLst>
              <a:ext uri="{FF2B5EF4-FFF2-40B4-BE49-F238E27FC236}">
                <a16:creationId xmlns:a16="http://schemas.microsoft.com/office/drawing/2014/main" id="{21118A72-3200-4597-A9C5-0D9ECFF3E8CD}"/>
              </a:ext>
            </a:extLst>
          </p:cNvPr>
          <p:cNvSpPr>
            <a:spLocks noGrp="1"/>
          </p:cNvSpPr>
          <p:nvPr>
            <p:ph type="ftr" sz="quarter" idx="11"/>
          </p:nvPr>
        </p:nvSpPr>
        <p:spPr/>
        <p:txBody>
          <a:bodyPr/>
          <a:lstStyle/>
          <a:p>
            <a:r>
              <a:rPr lang="en-US" dirty="0"/>
              <a:t>Sample Footer Text</a:t>
            </a:r>
          </a:p>
        </p:txBody>
      </p:sp>
      <p:sp>
        <p:nvSpPr>
          <p:cNvPr id="6" name="Slide Number Placeholder 5">
            <a:extLst>
              <a:ext uri="{FF2B5EF4-FFF2-40B4-BE49-F238E27FC236}">
                <a16:creationId xmlns:a16="http://schemas.microsoft.com/office/drawing/2014/main" id="{0D70055A-71D4-49B4-8A8F-19AFDB84E958}"/>
              </a:ext>
            </a:extLst>
          </p:cNvPr>
          <p:cNvSpPr>
            <a:spLocks noGrp="1"/>
          </p:cNvSpPr>
          <p:nvPr>
            <p:ph type="sldNum" sz="quarter" idx="12"/>
          </p:nvPr>
        </p:nvSpPr>
        <p:spPr/>
        <p:txBody>
          <a:bodyPr/>
          <a:lstStyle/>
          <a:p>
            <a:fld id="{F3450C42-9A0B-4425-92C2-70FCF7C45734}" type="slidenum">
              <a:rPr lang="en-US" smtClean="0"/>
              <a:t>‹#›</a:t>
            </a:fld>
            <a:endParaRPr lang="en-US" dirty="0"/>
          </a:p>
        </p:txBody>
      </p:sp>
      <p:sp>
        <p:nvSpPr>
          <p:cNvPr id="15" name="Oval 14">
            <a:extLst>
              <a:ext uri="{FF2B5EF4-FFF2-40B4-BE49-F238E27FC236}">
                <a16:creationId xmlns:a16="http://schemas.microsoft.com/office/drawing/2014/main" id="{0B0E5D27-C447-432F-982D-B60FDD6F34AD}"/>
              </a:ext>
            </a:extLst>
          </p:cNvPr>
          <p:cNvSpPr/>
          <p:nvPr/>
        </p:nvSpPr>
        <p:spPr>
          <a:xfrm>
            <a:off x="320736" y="652894"/>
            <a:ext cx="319941" cy="319941"/>
          </a:xfrm>
          <a:prstGeom prst="ellipse">
            <a:avLst/>
          </a:prstGeom>
          <a:solidFill>
            <a:schemeClr val="accent3">
              <a:lumMod val="20000"/>
              <a:lumOff val="80000"/>
            </a:schemeClr>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Tree>
    <p:extLst>
      <p:ext uri="{BB962C8B-B14F-4D97-AF65-F5344CB8AC3E}">
        <p14:creationId xmlns:p14="http://schemas.microsoft.com/office/powerpoint/2010/main" val="1926881431"/>
      </p:ext>
    </p:extLst>
  </p:cSld>
  <p:clrMapOvr>
    <a:masterClrMapping/>
  </p:clrMapOvr>
  <p:transition spd="slow">
    <p:push dir="u"/>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F8C59DBB-9256-464D-8A6A-8BDA71541D6A}"/>
              </a:ext>
            </a:extLst>
          </p:cNvPr>
          <p:cNvSpPr>
            <a:spLocks noGrp="1"/>
          </p:cNvSpPr>
          <p:nvPr>
            <p:ph type="title" orient="vert"/>
          </p:nvPr>
        </p:nvSpPr>
        <p:spPr>
          <a:xfrm>
            <a:off x="8724900" y="365125"/>
            <a:ext cx="2628900" cy="5811838"/>
          </a:xfrm>
        </p:spPr>
        <p:txBody>
          <a:bodyPr vert="eaVert"/>
          <a:lstStyle/>
          <a:p>
            <a:r>
              <a:rPr lang="en-US" dirty="0"/>
              <a:t>Click to edit Master title style</a:t>
            </a:r>
          </a:p>
        </p:txBody>
      </p:sp>
      <p:sp>
        <p:nvSpPr>
          <p:cNvPr id="3" name="Vertical Text Placeholder 2">
            <a:extLst>
              <a:ext uri="{FF2B5EF4-FFF2-40B4-BE49-F238E27FC236}">
                <a16:creationId xmlns:a16="http://schemas.microsoft.com/office/drawing/2014/main" id="{6A25E310-E6CB-4838-8E9B-B288DA552776}"/>
              </a:ext>
            </a:extLst>
          </p:cNvPr>
          <p:cNvSpPr>
            <a:spLocks noGrp="1"/>
          </p:cNvSpPr>
          <p:nvPr>
            <p:ph type="body" orient="vert" idx="1"/>
          </p:nvPr>
        </p:nvSpPr>
        <p:spPr>
          <a:xfrm>
            <a:off x="838200" y="365125"/>
            <a:ext cx="7734300" cy="5811838"/>
          </a:xfrm>
        </p:spPr>
        <p:txBody>
          <a:bodyPr vert="eaVert"/>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grpSp>
        <p:nvGrpSpPr>
          <p:cNvPr id="7" name="Graphic 185">
            <a:extLst>
              <a:ext uri="{FF2B5EF4-FFF2-40B4-BE49-F238E27FC236}">
                <a16:creationId xmlns:a16="http://schemas.microsoft.com/office/drawing/2014/main" id="{BCF412A8-E798-47AD-ABD9-98D76A55D30B}"/>
              </a:ext>
            </a:extLst>
          </p:cNvPr>
          <p:cNvGrpSpPr/>
          <p:nvPr/>
        </p:nvGrpSpPr>
        <p:grpSpPr>
          <a:xfrm>
            <a:off x="10999563" y="5987064"/>
            <a:ext cx="1054467" cy="469689"/>
            <a:chOff x="9841624" y="4115729"/>
            <a:chExt cx="602170" cy="268223"/>
          </a:xfrm>
          <a:solidFill>
            <a:schemeClr val="tx1"/>
          </a:solidFill>
        </p:grpSpPr>
        <p:sp>
          <p:nvSpPr>
            <p:cNvPr id="8" name="Freeform: Shape 7">
              <a:extLst>
                <a:ext uri="{FF2B5EF4-FFF2-40B4-BE49-F238E27FC236}">
                  <a16:creationId xmlns:a16="http://schemas.microsoft.com/office/drawing/2014/main" id="{E70160C5-475D-401A-AEE2-2C04E99A1518}"/>
                </a:ext>
              </a:extLst>
            </p:cNvPr>
            <p:cNvSpPr/>
            <p:nvPr/>
          </p:nvSpPr>
          <p:spPr>
            <a:xfrm>
              <a:off x="9841624" y="4115729"/>
              <a:ext cx="202882" cy="268223"/>
            </a:xfrm>
            <a:custGeom>
              <a:avLst/>
              <a:gdLst>
                <a:gd name="connsiteX0" fmla="*/ 20765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765"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9" name="Freeform: Shape 8">
              <a:extLst>
                <a:ext uri="{FF2B5EF4-FFF2-40B4-BE49-F238E27FC236}">
                  <a16:creationId xmlns:a16="http://schemas.microsoft.com/office/drawing/2014/main" id="{07CC7CE9-9C7F-49C2-8609-47BF523390F5}"/>
                </a:ext>
              </a:extLst>
            </p:cNvPr>
            <p:cNvSpPr/>
            <p:nvPr/>
          </p:nvSpPr>
          <p:spPr>
            <a:xfrm>
              <a:off x="9941445" y="4115729"/>
              <a:ext cx="202882" cy="268223"/>
            </a:xfrm>
            <a:custGeom>
              <a:avLst/>
              <a:gdLst>
                <a:gd name="connsiteX0" fmla="*/ 20765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765"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10" name="Freeform: Shape 9">
              <a:extLst>
                <a:ext uri="{FF2B5EF4-FFF2-40B4-BE49-F238E27FC236}">
                  <a16:creationId xmlns:a16="http://schemas.microsoft.com/office/drawing/2014/main" id="{726FD5F1-978C-45AF-9086-D5DBE1F01681}"/>
                </a:ext>
              </a:extLst>
            </p:cNvPr>
            <p:cNvSpPr/>
            <p:nvPr/>
          </p:nvSpPr>
          <p:spPr>
            <a:xfrm>
              <a:off x="10041267" y="4115729"/>
              <a:ext cx="202882" cy="268223"/>
            </a:xfrm>
            <a:custGeom>
              <a:avLst/>
              <a:gdLst>
                <a:gd name="connsiteX0" fmla="*/ 20669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669"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11" name="Freeform: Shape 10">
              <a:extLst>
                <a:ext uri="{FF2B5EF4-FFF2-40B4-BE49-F238E27FC236}">
                  <a16:creationId xmlns:a16="http://schemas.microsoft.com/office/drawing/2014/main" id="{3873AB1C-723A-4FB4-9B23-65BAF5074833}"/>
                </a:ext>
              </a:extLst>
            </p:cNvPr>
            <p:cNvSpPr/>
            <p:nvPr/>
          </p:nvSpPr>
          <p:spPr>
            <a:xfrm>
              <a:off x="10141090" y="4115729"/>
              <a:ext cx="202882" cy="268223"/>
            </a:xfrm>
            <a:custGeom>
              <a:avLst/>
              <a:gdLst>
                <a:gd name="connsiteX0" fmla="*/ 20669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669"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12" name="Freeform: Shape 11">
              <a:extLst>
                <a:ext uri="{FF2B5EF4-FFF2-40B4-BE49-F238E27FC236}">
                  <a16:creationId xmlns:a16="http://schemas.microsoft.com/office/drawing/2014/main" id="{61DE5510-5094-4FA4-96E5-AD4841D1C38A}"/>
                </a:ext>
              </a:extLst>
            </p:cNvPr>
            <p:cNvSpPr/>
            <p:nvPr/>
          </p:nvSpPr>
          <p:spPr>
            <a:xfrm>
              <a:off x="10240911" y="4115729"/>
              <a:ext cx="202882" cy="268223"/>
            </a:xfrm>
            <a:custGeom>
              <a:avLst/>
              <a:gdLst>
                <a:gd name="connsiteX0" fmla="*/ 20669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669"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grpSp>
      <p:sp>
        <p:nvSpPr>
          <p:cNvPr id="4" name="Date Placeholder 3">
            <a:extLst>
              <a:ext uri="{FF2B5EF4-FFF2-40B4-BE49-F238E27FC236}">
                <a16:creationId xmlns:a16="http://schemas.microsoft.com/office/drawing/2014/main" id="{F7CE2202-679F-48B0-B2DD-F6F54711224B}"/>
              </a:ext>
            </a:extLst>
          </p:cNvPr>
          <p:cNvSpPr>
            <a:spLocks noGrp="1"/>
          </p:cNvSpPr>
          <p:nvPr>
            <p:ph type="dt" sz="half" idx="10"/>
          </p:nvPr>
        </p:nvSpPr>
        <p:spPr/>
        <p:txBody>
          <a:bodyPr/>
          <a:lstStyle/>
          <a:p>
            <a:fld id="{A7C34823-0B19-4B4E-A643-7A3B0A3D24D6}" type="datetime1">
              <a:rPr lang="en-US" smtClean="0"/>
              <a:t>7/12/2023</a:t>
            </a:fld>
            <a:endParaRPr lang="en-US" dirty="0"/>
          </a:p>
        </p:txBody>
      </p:sp>
      <p:sp>
        <p:nvSpPr>
          <p:cNvPr id="5" name="Footer Placeholder 4">
            <a:extLst>
              <a:ext uri="{FF2B5EF4-FFF2-40B4-BE49-F238E27FC236}">
                <a16:creationId xmlns:a16="http://schemas.microsoft.com/office/drawing/2014/main" id="{D07BC83D-E4C0-49E1-ADA1-1AF403984BDA}"/>
              </a:ext>
            </a:extLst>
          </p:cNvPr>
          <p:cNvSpPr>
            <a:spLocks noGrp="1"/>
          </p:cNvSpPr>
          <p:nvPr>
            <p:ph type="ftr" sz="quarter" idx="11"/>
          </p:nvPr>
        </p:nvSpPr>
        <p:spPr/>
        <p:txBody>
          <a:bodyPr/>
          <a:lstStyle/>
          <a:p>
            <a:r>
              <a:rPr lang="en-US" dirty="0"/>
              <a:t>Sample Footer Text</a:t>
            </a:r>
          </a:p>
        </p:txBody>
      </p:sp>
      <p:sp>
        <p:nvSpPr>
          <p:cNvPr id="6" name="Slide Number Placeholder 5">
            <a:extLst>
              <a:ext uri="{FF2B5EF4-FFF2-40B4-BE49-F238E27FC236}">
                <a16:creationId xmlns:a16="http://schemas.microsoft.com/office/drawing/2014/main" id="{31BF211E-B2EA-4CDC-9E84-B6898394921B}"/>
              </a:ext>
            </a:extLst>
          </p:cNvPr>
          <p:cNvSpPr>
            <a:spLocks noGrp="1"/>
          </p:cNvSpPr>
          <p:nvPr>
            <p:ph type="sldNum" sz="quarter" idx="12"/>
          </p:nvPr>
        </p:nvSpPr>
        <p:spPr/>
        <p:txBody>
          <a:bodyPr/>
          <a:lstStyle/>
          <a:p>
            <a:fld id="{F3450C42-9A0B-4425-92C2-70FCF7C45734}" type="slidenum">
              <a:rPr lang="en-US" smtClean="0"/>
              <a:t>‹#›</a:t>
            </a:fld>
            <a:endParaRPr lang="en-US" dirty="0"/>
          </a:p>
        </p:txBody>
      </p:sp>
      <p:sp>
        <p:nvSpPr>
          <p:cNvPr id="14" name="Oval 13">
            <a:extLst>
              <a:ext uri="{FF2B5EF4-FFF2-40B4-BE49-F238E27FC236}">
                <a16:creationId xmlns:a16="http://schemas.microsoft.com/office/drawing/2014/main" id="{1FE2F5FD-5D31-4C1D-82F8-93624C7B0A3C}"/>
              </a:ext>
            </a:extLst>
          </p:cNvPr>
          <p:cNvSpPr/>
          <p:nvPr/>
        </p:nvSpPr>
        <p:spPr>
          <a:xfrm>
            <a:off x="320736" y="652894"/>
            <a:ext cx="319941" cy="319941"/>
          </a:xfrm>
          <a:prstGeom prst="ellipse">
            <a:avLst/>
          </a:prstGeom>
          <a:solidFill>
            <a:schemeClr val="accent3">
              <a:lumMod val="20000"/>
              <a:lumOff val="80000"/>
            </a:schemeClr>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Tree>
    <p:extLst>
      <p:ext uri="{BB962C8B-B14F-4D97-AF65-F5344CB8AC3E}">
        <p14:creationId xmlns:p14="http://schemas.microsoft.com/office/powerpoint/2010/main" val="2231524332"/>
      </p:ext>
    </p:extLst>
  </p:cSld>
  <p:clrMapOvr>
    <a:masterClrMapping/>
  </p:clrMapOvr>
  <p:transition spd="slow">
    <p:push dir="u"/>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F88500-1605-41EA-A15F-9B79DF7E4050}"/>
              </a:ext>
            </a:extLst>
          </p:cNvPr>
          <p:cNvSpPr>
            <a:spLocks noGrp="1"/>
          </p:cNvSpPr>
          <p:nvPr>
            <p:ph type="title"/>
          </p:nvPr>
        </p:nvSpPr>
        <p:spPr/>
        <p:txBody>
          <a:bodyPr/>
          <a:lstStyle/>
          <a:p>
            <a:r>
              <a:rPr lang="en-US" dirty="0"/>
              <a:t>Click to edit Master title style</a:t>
            </a:r>
          </a:p>
        </p:txBody>
      </p:sp>
      <p:sp>
        <p:nvSpPr>
          <p:cNvPr id="3" name="Content Placeholder 2">
            <a:extLst>
              <a:ext uri="{FF2B5EF4-FFF2-40B4-BE49-F238E27FC236}">
                <a16:creationId xmlns:a16="http://schemas.microsoft.com/office/drawing/2014/main" id="{C9B14AC8-25A5-4D7F-BF23-CB20AA2ECF50}"/>
              </a:ext>
            </a:extLst>
          </p:cNvPr>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grpSp>
        <p:nvGrpSpPr>
          <p:cNvPr id="8" name="Graphic 185">
            <a:extLst>
              <a:ext uri="{FF2B5EF4-FFF2-40B4-BE49-F238E27FC236}">
                <a16:creationId xmlns:a16="http://schemas.microsoft.com/office/drawing/2014/main" id="{8997F1B7-1EE7-4EA5-A5A4-866F9A810C9F}"/>
              </a:ext>
              <a:ext uri="{C183D7F6-B498-43B3-948B-1728B52AA6E4}">
                <adec:decorative xmlns:adec="http://schemas.microsoft.com/office/drawing/2017/decorative" val="1"/>
              </a:ext>
            </a:extLst>
          </p:cNvPr>
          <p:cNvGrpSpPr/>
          <p:nvPr/>
        </p:nvGrpSpPr>
        <p:grpSpPr>
          <a:xfrm>
            <a:off x="10999563" y="5987064"/>
            <a:ext cx="1054467" cy="469689"/>
            <a:chOff x="9841624" y="4115729"/>
            <a:chExt cx="602170" cy="268223"/>
          </a:xfrm>
          <a:solidFill>
            <a:schemeClr val="tx1"/>
          </a:solidFill>
        </p:grpSpPr>
        <p:sp>
          <p:nvSpPr>
            <p:cNvPr id="9" name="Freeform: Shape 8">
              <a:extLst>
                <a:ext uri="{FF2B5EF4-FFF2-40B4-BE49-F238E27FC236}">
                  <a16:creationId xmlns:a16="http://schemas.microsoft.com/office/drawing/2014/main" id="{B5E13483-2FB6-4753-8402-06FDC3498E06}"/>
                </a:ext>
              </a:extLst>
            </p:cNvPr>
            <p:cNvSpPr/>
            <p:nvPr/>
          </p:nvSpPr>
          <p:spPr>
            <a:xfrm>
              <a:off x="9841624" y="4115729"/>
              <a:ext cx="202882" cy="268223"/>
            </a:xfrm>
            <a:custGeom>
              <a:avLst/>
              <a:gdLst>
                <a:gd name="connsiteX0" fmla="*/ 20765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765"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10" name="Freeform: Shape 9">
              <a:extLst>
                <a:ext uri="{FF2B5EF4-FFF2-40B4-BE49-F238E27FC236}">
                  <a16:creationId xmlns:a16="http://schemas.microsoft.com/office/drawing/2014/main" id="{88F0DF22-F640-4002-B783-DF1C6A9473F6}"/>
                </a:ext>
              </a:extLst>
            </p:cNvPr>
            <p:cNvSpPr/>
            <p:nvPr/>
          </p:nvSpPr>
          <p:spPr>
            <a:xfrm>
              <a:off x="9941445" y="4115729"/>
              <a:ext cx="202882" cy="268223"/>
            </a:xfrm>
            <a:custGeom>
              <a:avLst/>
              <a:gdLst>
                <a:gd name="connsiteX0" fmla="*/ 20765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765"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11" name="Freeform: Shape 10">
              <a:extLst>
                <a:ext uri="{FF2B5EF4-FFF2-40B4-BE49-F238E27FC236}">
                  <a16:creationId xmlns:a16="http://schemas.microsoft.com/office/drawing/2014/main" id="{9C2787B8-7984-4332-B611-D3D3DE898FE0}"/>
                </a:ext>
              </a:extLst>
            </p:cNvPr>
            <p:cNvSpPr/>
            <p:nvPr/>
          </p:nvSpPr>
          <p:spPr>
            <a:xfrm>
              <a:off x="10041267" y="4115729"/>
              <a:ext cx="202882" cy="268223"/>
            </a:xfrm>
            <a:custGeom>
              <a:avLst/>
              <a:gdLst>
                <a:gd name="connsiteX0" fmla="*/ 20669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669"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12" name="Freeform: Shape 11">
              <a:extLst>
                <a:ext uri="{FF2B5EF4-FFF2-40B4-BE49-F238E27FC236}">
                  <a16:creationId xmlns:a16="http://schemas.microsoft.com/office/drawing/2014/main" id="{5AF3646C-B3D7-4F57-8FD2-CD93CEB39214}"/>
                </a:ext>
              </a:extLst>
            </p:cNvPr>
            <p:cNvSpPr/>
            <p:nvPr/>
          </p:nvSpPr>
          <p:spPr>
            <a:xfrm>
              <a:off x="10141090" y="4115729"/>
              <a:ext cx="202882" cy="268223"/>
            </a:xfrm>
            <a:custGeom>
              <a:avLst/>
              <a:gdLst>
                <a:gd name="connsiteX0" fmla="*/ 20669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669"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13" name="Freeform: Shape 12">
              <a:extLst>
                <a:ext uri="{FF2B5EF4-FFF2-40B4-BE49-F238E27FC236}">
                  <a16:creationId xmlns:a16="http://schemas.microsoft.com/office/drawing/2014/main" id="{C65FA7DA-93A0-43A4-834C-0F1BB9806A8C}"/>
                </a:ext>
              </a:extLst>
            </p:cNvPr>
            <p:cNvSpPr/>
            <p:nvPr/>
          </p:nvSpPr>
          <p:spPr>
            <a:xfrm>
              <a:off x="10240911" y="4115729"/>
              <a:ext cx="202882" cy="268223"/>
            </a:xfrm>
            <a:custGeom>
              <a:avLst/>
              <a:gdLst>
                <a:gd name="connsiteX0" fmla="*/ 20669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669"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grpSp>
      <p:sp>
        <p:nvSpPr>
          <p:cNvPr id="4" name="Date Placeholder 3">
            <a:extLst>
              <a:ext uri="{FF2B5EF4-FFF2-40B4-BE49-F238E27FC236}">
                <a16:creationId xmlns:a16="http://schemas.microsoft.com/office/drawing/2014/main" id="{21995D22-0146-4DE2-9E78-4C00333D499A}"/>
              </a:ext>
            </a:extLst>
          </p:cNvPr>
          <p:cNvSpPr>
            <a:spLocks noGrp="1"/>
          </p:cNvSpPr>
          <p:nvPr>
            <p:ph type="dt" sz="half" idx="10"/>
          </p:nvPr>
        </p:nvSpPr>
        <p:spPr/>
        <p:txBody>
          <a:bodyPr/>
          <a:lstStyle/>
          <a:p>
            <a:fld id="{8C2D79EF-17C8-45D8-9866-DAF5723FC604}" type="datetime1">
              <a:rPr lang="en-US" smtClean="0"/>
              <a:t>7/12/2023</a:t>
            </a:fld>
            <a:endParaRPr lang="en-US" dirty="0"/>
          </a:p>
        </p:txBody>
      </p:sp>
      <p:sp>
        <p:nvSpPr>
          <p:cNvPr id="5" name="Footer Placeholder 4">
            <a:extLst>
              <a:ext uri="{FF2B5EF4-FFF2-40B4-BE49-F238E27FC236}">
                <a16:creationId xmlns:a16="http://schemas.microsoft.com/office/drawing/2014/main" id="{6459717A-A1FE-485D-AFFF-2C7026C710AA}"/>
              </a:ext>
            </a:extLst>
          </p:cNvPr>
          <p:cNvSpPr>
            <a:spLocks noGrp="1"/>
          </p:cNvSpPr>
          <p:nvPr>
            <p:ph type="ftr" sz="quarter" idx="11"/>
          </p:nvPr>
        </p:nvSpPr>
        <p:spPr/>
        <p:txBody>
          <a:bodyPr/>
          <a:lstStyle/>
          <a:p>
            <a:r>
              <a:rPr lang="en-US" dirty="0"/>
              <a:t>Sample Footer Text</a:t>
            </a:r>
          </a:p>
        </p:txBody>
      </p:sp>
      <p:sp>
        <p:nvSpPr>
          <p:cNvPr id="6" name="Slide Number Placeholder 5">
            <a:extLst>
              <a:ext uri="{FF2B5EF4-FFF2-40B4-BE49-F238E27FC236}">
                <a16:creationId xmlns:a16="http://schemas.microsoft.com/office/drawing/2014/main" id="{076DB88B-64CF-4100-8F07-D191DD7939F9}"/>
              </a:ext>
            </a:extLst>
          </p:cNvPr>
          <p:cNvSpPr>
            <a:spLocks noGrp="1"/>
          </p:cNvSpPr>
          <p:nvPr>
            <p:ph type="sldNum" sz="quarter" idx="12"/>
          </p:nvPr>
        </p:nvSpPr>
        <p:spPr/>
        <p:txBody>
          <a:bodyPr/>
          <a:lstStyle/>
          <a:p>
            <a:fld id="{F3450C42-9A0B-4425-92C2-70FCF7C45734}" type="slidenum">
              <a:rPr lang="en-US" smtClean="0"/>
              <a:t>‹#›</a:t>
            </a:fld>
            <a:endParaRPr lang="en-US" dirty="0"/>
          </a:p>
        </p:txBody>
      </p:sp>
      <p:sp>
        <p:nvSpPr>
          <p:cNvPr id="14" name="Oval 13">
            <a:extLst>
              <a:ext uri="{FF2B5EF4-FFF2-40B4-BE49-F238E27FC236}">
                <a16:creationId xmlns:a16="http://schemas.microsoft.com/office/drawing/2014/main" id="{104332FF-8349-42A5-B5C8-5EE3825CE252}"/>
              </a:ext>
            </a:extLst>
          </p:cNvPr>
          <p:cNvSpPr/>
          <p:nvPr/>
        </p:nvSpPr>
        <p:spPr>
          <a:xfrm>
            <a:off x="320736" y="652894"/>
            <a:ext cx="319941" cy="319941"/>
          </a:xfrm>
          <a:prstGeom prst="ellipse">
            <a:avLst/>
          </a:prstGeom>
          <a:solidFill>
            <a:schemeClr val="accent3">
              <a:lumMod val="20000"/>
              <a:lumOff val="80000"/>
            </a:schemeClr>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Tree>
    <p:extLst>
      <p:ext uri="{BB962C8B-B14F-4D97-AF65-F5344CB8AC3E}">
        <p14:creationId xmlns:p14="http://schemas.microsoft.com/office/powerpoint/2010/main" val="1556007491"/>
      </p:ext>
    </p:extLst>
  </p:cSld>
  <p:clrMapOvr>
    <a:masterClrMapping/>
  </p:clrMapOvr>
  <p:transition spd="slow">
    <p:push dir="u"/>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2BFE6C-EBF1-47DE-8468-E7125172B735}"/>
              </a:ext>
            </a:extLst>
          </p:cNvPr>
          <p:cNvSpPr>
            <a:spLocks noGrp="1"/>
          </p:cNvSpPr>
          <p:nvPr>
            <p:ph type="title"/>
          </p:nvPr>
        </p:nvSpPr>
        <p:spPr>
          <a:xfrm>
            <a:off x="831850" y="1709738"/>
            <a:ext cx="10515600" cy="2852737"/>
          </a:xfrm>
        </p:spPr>
        <p:txBody>
          <a:bodyPr anchor="b"/>
          <a:lstStyle>
            <a:lvl1pPr>
              <a:defRPr sz="6000"/>
            </a:lvl1pPr>
          </a:lstStyle>
          <a:p>
            <a:r>
              <a:rPr lang="en-US" dirty="0"/>
              <a:t>Click to edit Master title style</a:t>
            </a:r>
          </a:p>
        </p:txBody>
      </p:sp>
      <p:sp>
        <p:nvSpPr>
          <p:cNvPr id="3" name="Text Placeholder 2">
            <a:extLst>
              <a:ext uri="{FF2B5EF4-FFF2-40B4-BE49-F238E27FC236}">
                <a16:creationId xmlns:a16="http://schemas.microsoft.com/office/drawing/2014/main" id="{24104992-D139-48DC-BCCE-D71EA23CA2ED}"/>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grpSp>
        <p:nvGrpSpPr>
          <p:cNvPr id="7" name="Graphic 185">
            <a:extLst>
              <a:ext uri="{FF2B5EF4-FFF2-40B4-BE49-F238E27FC236}">
                <a16:creationId xmlns:a16="http://schemas.microsoft.com/office/drawing/2014/main" id="{A8C5E768-0E62-4DE7-A0AF-93121DA8439E}"/>
              </a:ext>
            </a:extLst>
          </p:cNvPr>
          <p:cNvGrpSpPr/>
          <p:nvPr/>
        </p:nvGrpSpPr>
        <p:grpSpPr>
          <a:xfrm>
            <a:off x="10999563" y="5987064"/>
            <a:ext cx="1054467" cy="469689"/>
            <a:chOff x="9841624" y="4115729"/>
            <a:chExt cx="602170" cy="268223"/>
          </a:xfrm>
          <a:solidFill>
            <a:schemeClr val="tx1"/>
          </a:solidFill>
        </p:grpSpPr>
        <p:sp>
          <p:nvSpPr>
            <p:cNvPr id="8" name="Freeform: Shape 7">
              <a:extLst>
                <a:ext uri="{FF2B5EF4-FFF2-40B4-BE49-F238E27FC236}">
                  <a16:creationId xmlns:a16="http://schemas.microsoft.com/office/drawing/2014/main" id="{6402845F-9E8A-41E1-B051-1AAA46C997A2}"/>
                </a:ext>
              </a:extLst>
            </p:cNvPr>
            <p:cNvSpPr/>
            <p:nvPr/>
          </p:nvSpPr>
          <p:spPr>
            <a:xfrm>
              <a:off x="9841624" y="4115729"/>
              <a:ext cx="202882" cy="268223"/>
            </a:xfrm>
            <a:custGeom>
              <a:avLst/>
              <a:gdLst>
                <a:gd name="connsiteX0" fmla="*/ 20765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765"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9" name="Freeform: Shape 8">
              <a:extLst>
                <a:ext uri="{FF2B5EF4-FFF2-40B4-BE49-F238E27FC236}">
                  <a16:creationId xmlns:a16="http://schemas.microsoft.com/office/drawing/2014/main" id="{AA45C410-5FD0-4339-A3BC-A865DE4190AF}"/>
                </a:ext>
              </a:extLst>
            </p:cNvPr>
            <p:cNvSpPr/>
            <p:nvPr/>
          </p:nvSpPr>
          <p:spPr>
            <a:xfrm>
              <a:off x="9941445" y="4115729"/>
              <a:ext cx="202882" cy="268223"/>
            </a:xfrm>
            <a:custGeom>
              <a:avLst/>
              <a:gdLst>
                <a:gd name="connsiteX0" fmla="*/ 20765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765"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10" name="Freeform: Shape 9">
              <a:extLst>
                <a:ext uri="{FF2B5EF4-FFF2-40B4-BE49-F238E27FC236}">
                  <a16:creationId xmlns:a16="http://schemas.microsoft.com/office/drawing/2014/main" id="{C7B0B703-8BA8-483C-A433-C44C809687DE}"/>
                </a:ext>
              </a:extLst>
            </p:cNvPr>
            <p:cNvSpPr/>
            <p:nvPr/>
          </p:nvSpPr>
          <p:spPr>
            <a:xfrm>
              <a:off x="10041267" y="4115729"/>
              <a:ext cx="202882" cy="268223"/>
            </a:xfrm>
            <a:custGeom>
              <a:avLst/>
              <a:gdLst>
                <a:gd name="connsiteX0" fmla="*/ 20669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669"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11" name="Freeform: Shape 10">
              <a:extLst>
                <a:ext uri="{FF2B5EF4-FFF2-40B4-BE49-F238E27FC236}">
                  <a16:creationId xmlns:a16="http://schemas.microsoft.com/office/drawing/2014/main" id="{ECCFA03D-B879-419B-88B9-F4F3645C8AF5}"/>
                </a:ext>
              </a:extLst>
            </p:cNvPr>
            <p:cNvSpPr/>
            <p:nvPr/>
          </p:nvSpPr>
          <p:spPr>
            <a:xfrm>
              <a:off x="10141090" y="4115729"/>
              <a:ext cx="202882" cy="268223"/>
            </a:xfrm>
            <a:custGeom>
              <a:avLst/>
              <a:gdLst>
                <a:gd name="connsiteX0" fmla="*/ 20669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669"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12" name="Freeform: Shape 11">
              <a:extLst>
                <a:ext uri="{FF2B5EF4-FFF2-40B4-BE49-F238E27FC236}">
                  <a16:creationId xmlns:a16="http://schemas.microsoft.com/office/drawing/2014/main" id="{B6B0260A-6B2D-4F54-8614-60BC3103E166}"/>
                </a:ext>
              </a:extLst>
            </p:cNvPr>
            <p:cNvSpPr/>
            <p:nvPr/>
          </p:nvSpPr>
          <p:spPr>
            <a:xfrm>
              <a:off x="10240911" y="4115729"/>
              <a:ext cx="202882" cy="268223"/>
            </a:xfrm>
            <a:custGeom>
              <a:avLst/>
              <a:gdLst>
                <a:gd name="connsiteX0" fmla="*/ 20669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669"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grpSp>
      <p:sp>
        <p:nvSpPr>
          <p:cNvPr id="4" name="Date Placeholder 3">
            <a:extLst>
              <a:ext uri="{FF2B5EF4-FFF2-40B4-BE49-F238E27FC236}">
                <a16:creationId xmlns:a16="http://schemas.microsoft.com/office/drawing/2014/main" id="{751AB8F6-0796-47E9-B1D4-760B7CCFC75D}"/>
              </a:ext>
            </a:extLst>
          </p:cNvPr>
          <p:cNvSpPr>
            <a:spLocks noGrp="1"/>
          </p:cNvSpPr>
          <p:nvPr>
            <p:ph type="dt" sz="half" idx="10"/>
          </p:nvPr>
        </p:nvSpPr>
        <p:spPr/>
        <p:txBody>
          <a:bodyPr/>
          <a:lstStyle/>
          <a:p>
            <a:fld id="{DFFC2ADC-3680-4013-A757-E4663495DB98}" type="datetime1">
              <a:rPr lang="en-US" smtClean="0"/>
              <a:t>7/12/2023</a:t>
            </a:fld>
            <a:endParaRPr lang="en-US" dirty="0"/>
          </a:p>
        </p:txBody>
      </p:sp>
      <p:sp>
        <p:nvSpPr>
          <p:cNvPr id="5" name="Footer Placeholder 4">
            <a:extLst>
              <a:ext uri="{FF2B5EF4-FFF2-40B4-BE49-F238E27FC236}">
                <a16:creationId xmlns:a16="http://schemas.microsoft.com/office/drawing/2014/main" id="{37886FC0-7327-44D9-B689-0AE73FD25596}"/>
              </a:ext>
            </a:extLst>
          </p:cNvPr>
          <p:cNvSpPr>
            <a:spLocks noGrp="1"/>
          </p:cNvSpPr>
          <p:nvPr>
            <p:ph type="ftr" sz="quarter" idx="11"/>
          </p:nvPr>
        </p:nvSpPr>
        <p:spPr/>
        <p:txBody>
          <a:bodyPr/>
          <a:lstStyle/>
          <a:p>
            <a:r>
              <a:rPr lang="en-US" dirty="0"/>
              <a:t>Sample Footer Text</a:t>
            </a:r>
          </a:p>
        </p:txBody>
      </p:sp>
      <p:sp>
        <p:nvSpPr>
          <p:cNvPr id="6" name="Slide Number Placeholder 5">
            <a:extLst>
              <a:ext uri="{FF2B5EF4-FFF2-40B4-BE49-F238E27FC236}">
                <a16:creationId xmlns:a16="http://schemas.microsoft.com/office/drawing/2014/main" id="{1219D265-BFBA-4C93-9B1A-B9483AE6BF32}"/>
              </a:ext>
            </a:extLst>
          </p:cNvPr>
          <p:cNvSpPr>
            <a:spLocks noGrp="1"/>
          </p:cNvSpPr>
          <p:nvPr>
            <p:ph type="sldNum" sz="quarter" idx="12"/>
          </p:nvPr>
        </p:nvSpPr>
        <p:spPr/>
        <p:txBody>
          <a:bodyPr/>
          <a:lstStyle/>
          <a:p>
            <a:fld id="{F3450C42-9A0B-4425-92C2-70FCF7C45734}" type="slidenum">
              <a:rPr lang="en-US" smtClean="0"/>
              <a:t>‹#›</a:t>
            </a:fld>
            <a:endParaRPr lang="en-US" dirty="0"/>
          </a:p>
        </p:txBody>
      </p:sp>
      <p:sp>
        <p:nvSpPr>
          <p:cNvPr id="14" name="Oval 13">
            <a:extLst>
              <a:ext uri="{FF2B5EF4-FFF2-40B4-BE49-F238E27FC236}">
                <a16:creationId xmlns:a16="http://schemas.microsoft.com/office/drawing/2014/main" id="{464F5FEB-DE92-47DA-8C46-DC088E8960A4}"/>
              </a:ext>
            </a:extLst>
          </p:cNvPr>
          <p:cNvSpPr/>
          <p:nvPr/>
        </p:nvSpPr>
        <p:spPr>
          <a:xfrm>
            <a:off x="320736" y="652894"/>
            <a:ext cx="319941" cy="319941"/>
          </a:xfrm>
          <a:prstGeom prst="ellipse">
            <a:avLst/>
          </a:prstGeom>
          <a:solidFill>
            <a:schemeClr val="accent3">
              <a:lumMod val="20000"/>
              <a:lumOff val="80000"/>
            </a:schemeClr>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Tree>
    <p:extLst>
      <p:ext uri="{BB962C8B-B14F-4D97-AF65-F5344CB8AC3E}">
        <p14:creationId xmlns:p14="http://schemas.microsoft.com/office/powerpoint/2010/main" val="1579797491"/>
      </p:ext>
    </p:extLst>
  </p:cSld>
  <p:clrMapOvr>
    <a:masterClrMapping/>
  </p:clrMapOvr>
  <p:transition spd="slow">
    <p:push dir="u"/>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7637BE-B22F-40EE-94F0-04549BC56238}"/>
              </a:ext>
            </a:extLst>
          </p:cNvPr>
          <p:cNvSpPr>
            <a:spLocks noGrp="1"/>
          </p:cNvSpPr>
          <p:nvPr>
            <p:ph type="title"/>
          </p:nvPr>
        </p:nvSpPr>
        <p:spPr/>
        <p:txBody>
          <a:bodyPr/>
          <a:lstStyle/>
          <a:p>
            <a:r>
              <a:rPr lang="en-US" dirty="0"/>
              <a:t>Click to edit Master title style</a:t>
            </a:r>
          </a:p>
        </p:txBody>
      </p:sp>
      <p:sp>
        <p:nvSpPr>
          <p:cNvPr id="3" name="Content Placeholder 2">
            <a:extLst>
              <a:ext uri="{FF2B5EF4-FFF2-40B4-BE49-F238E27FC236}">
                <a16:creationId xmlns:a16="http://schemas.microsoft.com/office/drawing/2014/main" id="{6AA71582-4BAF-4211-AD4A-476ED6EB1155}"/>
              </a:ext>
            </a:extLst>
          </p:cNvPr>
          <p:cNvSpPr>
            <a:spLocks noGrp="1"/>
          </p:cNvSpPr>
          <p:nvPr>
            <p:ph sz="half" idx="1"/>
          </p:nvPr>
        </p:nvSpPr>
        <p:spPr>
          <a:xfrm>
            <a:off x="838200" y="1825625"/>
            <a:ext cx="5181600" cy="435133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a:extLst>
              <a:ext uri="{FF2B5EF4-FFF2-40B4-BE49-F238E27FC236}">
                <a16:creationId xmlns:a16="http://schemas.microsoft.com/office/drawing/2014/main" id="{099DCF6B-C800-4345-BAE9-EE9FA65903F2}"/>
              </a:ext>
            </a:extLst>
          </p:cNvPr>
          <p:cNvSpPr>
            <a:spLocks noGrp="1"/>
          </p:cNvSpPr>
          <p:nvPr>
            <p:ph sz="half" idx="2"/>
          </p:nvPr>
        </p:nvSpPr>
        <p:spPr>
          <a:xfrm>
            <a:off x="6172200" y="1825625"/>
            <a:ext cx="5181600" cy="435133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grpSp>
        <p:nvGrpSpPr>
          <p:cNvPr id="8" name="Graphic 185">
            <a:extLst>
              <a:ext uri="{FF2B5EF4-FFF2-40B4-BE49-F238E27FC236}">
                <a16:creationId xmlns:a16="http://schemas.microsoft.com/office/drawing/2014/main" id="{E6190A1E-5381-43C4-B058-7758339984D6}"/>
              </a:ext>
            </a:extLst>
          </p:cNvPr>
          <p:cNvGrpSpPr/>
          <p:nvPr/>
        </p:nvGrpSpPr>
        <p:grpSpPr>
          <a:xfrm>
            <a:off x="10999563" y="5987064"/>
            <a:ext cx="1054467" cy="469689"/>
            <a:chOff x="9841624" y="4115729"/>
            <a:chExt cx="602170" cy="268223"/>
          </a:xfrm>
          <a:solidFill>
            <a:schemeClr val="tx1"/>
          </a:solidFill>
        </p:grpSpPr>
        <p:sp>
          <p:nvSpPr>
            <p:cNvPr id="9" name="Freeform: Shape 8">
              <a:extLst>
                <a:ext uri="{FF2B5EF4-FFF2-40B4-BE49-F238E27FC236}">
                  <a16:creationId xmlns:a16="http://schemas.microsoft.com/office/drawing/2014/main" id="{F7E35469-0BEA-4E5E-955F-1AA300A62DE5}"/>
                </a:ext>
              </a:extLst>
            </p:cNvPr>
            <p:cNvSpPr/>
            <p:nvPr/>
          </p:nvSpPr>
          <p:spPr>
            <a:xfrm>
              <a:off x="9841624" y="4115729"/>
              <a:ext cx="202882" cy="268223"/>
            </a:xfrm>
            <a:custGeom>
              <a:avLst/>
              <a:gdLst>
                <a:gd name="connsiteX0" fmla="*/ 20765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765"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10" name="Freeform: Shape 9">
              <a:extLst>
                <a:ext uri="{FF2B5EF4-FFF2-40B4-BE49-F238E27FC236}">
                  <a16:creationId xmlns:a16="http://schemas.microsoft.com/office/drawing/2014/main" id="{58F650BE-565E-4A52-8143-7A87700FC5F5}"/>
                </a:ext>
              </a:extLst>
            </p:cNvPr>
            <p:cNvSpPr/>
            <p:nvPr/>
          </p:nvSpPr>
          <p:spPr>
            <a:xfrm>
              <a:off x="9941445" y="4115729"/>
              <a:ext cx="202882" cy="268223"/>
            </a:xfrm>
            <a:custGeom>
              <a:avLst/>
              <a:gdLst>
                <a:gd name="connsiteX0" fmla="*/ 20765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765"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11" name="Freeform: Shape 10">
              <a:extLst>
                <a:ext uri="{FF2B5EF4-FFF2-40B4-BE49-F238E27FC236}">
                  <a16:creationId xmlns:a16="http://schemas.microsoft.com/office/drawing/2014/main" id="{286A3F89-AA2A-44E5-915E-C47A069EB685}"/>
                </a:ext>
              </a:extLst>
            </p:cNvPr>
            <p:cNvSpPr/>
            <p:nvPr/>
          </p:nvSpPr>
          <p:spPr>
            <a:xfrm>
              <a:off x="10041267" y="4115729"/>
              <a:ext cx="202882" cy="268223"/>
            </a:xfrm>
            <a:custGeom>
              <a:avLst/>
              <a:gdLst>
                <a:gd name="connsiteX0" fmla="*/ 20669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669"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12" name="Freeform: Shape 11">
              <a:extLst>
                <a:ext uri="{FF2B5EF4-FFF2-40B4-BE49-F238E27FC236}">
                  <a16:creationId xmlns:a16="http://schemas.microsoft.com/office/drawing/2014/main" id="{5C57F514-AB27-4489-8D3C-01DD1025DDAD}"/>
                </a:ext>
              </a:extLst>
            </p:cNvPr>
            <p:cNvSpPr/>
            <p:nvPr/>
          </p:nvSpPr>
          <p:spPr>
            <a:xfrm>
              <a:off x="10141090" y="4115729"/>
              <a:ext cx="202882" cy="268223"/>
            </a:xfrm>
            <a:custGeom>
              <a:avLst/>
              <a:gdLst>
                <a:gd name="connsiteX0" fmla="*/ 20669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669"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13" name="Freeform: Shape 12">
              <a:extLst>
                <a:ext uri="{FF2B5EF4-FFF2-40B4-BE49-F238E27FC236}">
                  <a16:creationId xmlns:a16="http://schemas.microsoft.com/office/drawing/2014/main" id="{0141169F-1C39-4D04-AF32-D0D14D004B05}"/>
                </a:ext>
              </a:extLst>
            </p:cNvPr>
            <p:cNvSpPr/>
            <p:nvPr/>
          </p:nvSpPr>
          <p:spPr>
            <a:xfrm>
              <a:off x="10240911" y="4115729"/>
              <a:ext cx="202882" cy="268223"/>
            </a:xfrm>
            <a:custGeom>
              <a:avLst/>
              <a:gdLst>
                <a:gd name="connsiteX0" fmla="*/ 20669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669"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grpSp>
      <p:sp>
        <p:nvSpPr>
          <p:cNvPr id="5" name="Date Placeholder 4">
            <a:extLst>
              <a:ext uri="{FF2B5EF4-FFF2-40B4-BE49-F238E27FC236}">
                <a16:creationId xmlns:a16="http://schemas.microsoft.com/office/drawing/2014/main" id="{93087465-759F-4895-8FC6-DD464FB918CA}"/>
              </a:ext>
            </a:extLst>
          </p:cNvPr>
          <p:cNvSpPr>
            <a:spLocks noGrp="1"/>
          </p:cNvSpPr>
          <p:nvPr>
            <p:ph type="dt" sz="half" idx="10"/>
          </p:nvPr>
        </p:nvSpPr>
        <p:spPr/>
        <p:txBody>
          <a:bodyPr/>
          <a:lstStyle/>
          <a:p>
            <a:fld id="{4751BA94-5DCA-4F19-960F-0FB2BD5EE85A}" type="datetime1">
              <a:rPr lang="en-US" smtClean="0"/>
              <a:t>7/12/2023</a:t>
            </a:fld>
            <a:endParaRPr lang="en-US" dirty="0"/>
          </a:p>
        </p:txBody>
      </p:sp>
      <p:sp>
        <p:nvSpPr>
          <p:cNvPr id="6" name="Footer Placeholder 5">
            <a:extLst>
              <a:ext uri="{FF2B5EF4-FFF2-40B4-BE49-F238E27FC236}">
                <a16:creationId xmlns:a16="http://schemas.microsoft.com/office/drawing/2014/main" id="{92F1AA18-D8A5-44D9-881C-522258ED54D7}"/>
              </a:ext>
            </a:extLst>
          </p:cNvPr>
          <p:cNvSpPr>
            <a:spLocks noGrp="1"/>
          </p:cNvSpPr>
          <p:nvPr>
            <p:ph type="ftr" sz="quarter" idx="11"/>
          </p:nvPr>
        </p:nvSpPr>
        <p:spPr/>
        <p:txBody>
          <a:bodyPr/>
          <a:lstStyle/>
          <a:p>
            <a:r>
              <a:rPr lang="en-US" dirty="0"/>
              <a:t>Sample Footer Text</a:t>
            </a:r>
          </a:p>
        </p:txBody>
      </p:sp>
      <p:sp>
        <p:nvSpPr>
          <p:cNvPr id="7" name="Slide Number Placeholder 6">
            <a:extLst>
              <a:ext uri="{FF2B5EF4-FFF2-40B4-BE49-F238E27FC236}">
                <a16:creationId xmlns:a16="http://schemas.microsoft.com/office/drawing/2014/main" id="{1C1BA574-A76A-4F4C-8CBD-768278B66E72}"/>
              </a:ext>
            </a:extLst>
          </p:cNvPr>
          <p:cNvSpPr>
            <a:spLocks noGrp="1"/>
          </p:cNvSpPr>
          <p:nvPr>
            <p:ph type="sldNum" sz="quarter" idx="12"/>
          </p:nvPr>
        </p:nvSpPr>
        <p:spPr/>
        <p:txBody>
          <a:bodyPr/>
          <a:lstStyle/>
          <a:p>
            <a:fld id="{F3450C42-9A0B-4425-92C2-70FCF7C45734}" type="slidenum">
              <a:rPr lang="en-US" smtClean="0"/>
              <a:t>‹#›</a:t>
            </a:fld>
            <a:endParaRPr lang="en-US" dirty="0"/>
          </a:p>
        </p:txBody>
      </p:sp>
      <p:sp>
        <p:nvSpPr>
          <p:cNvPr id="15" name="Oval 14">
            <a:extLst>
              <a:ext uri="{FF2B5EF4-FFF2-40B4-BE49-F238E27FC236}">
                <a16:creationId xmlns:a16="http://schemas.microsoft.com/office/drawing/2014/main" id="{2793E083-ADC4-4391-83DD-781529A66110}"/>
              </a:ext>
            </a:extLst>
          </p:cNvPr>
          <p:cNvSpPr/>
          <p:nvPr/>
        </p:nvSpPr>
        <p:spPr>
          <a:xfrm>
            <a:off x="320736" y="652894"/>
            <a:ext cx="319941" cy="319941"/>
          </a:xfrm>
          <a:prstGeom prst="ellipse">
            <a:avLst/>
          </a:prstGeom>
          <a:solidFill>
            <a:schemeClr val="accent3">
              <a:lumMod val="20000"/>
              <a:lumOff val="80000"/>
            </a:schemeClr>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Tree>
    <p:extLst>
      <p:ext uri="{BB962C8B-B14F-4D97-AF65-F5344CB8AC3E}">
        <p14:creationId xmlns:p14="http://schemas.microsoft.com/office/powerpoint/2010/main" val="3358545623"/>
      </p:ext>
    </p:extLst>
  </p:cSld>
  <p:clrMapOvr>
    <a:masterClrMapping/>
  </p:clrMapOvr>
  <p:transition spd="slow">
    <p:push dir="u"/>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31B666-D6BE-4FA8-9CF1-F15FD58B0CBF}"/>
              </a:ext>
            </a:extLst>
          </p:cNvPr>
          <p:cNvSpPr>
            <a:spLocks noGrp="1"/>
          </p:cNvSpPr>
          <p:nvPr>
            <p:ph type="title"/>
          </p:nvPr>
        </p:nvSpPr>
        <p:spPr>
          <a:xfrm>
            <a:off x="839788" y="365125"/>
            <a:ext cx="10515600" cy="1325563"/>
          </a:xfrm>
        </p:spPr>
        <p:txBody>
          <a:bodyPr/>
          <a:lstStyle/>
          <a:p>
            <a:r>
              <a:rPr lang="en-US" dirty="0"/>
              <a:t>Click to edit Master title style</a:t>
            </a:r>
          </a:p>
        </p:txBody>
      </p:sp>
      <p:sp>
        <p:nvSpPr>
          <p:cNvPr id="3" name="Text Placeholder 2">
            <a:extLst>
              <a:ext uri="{FF2B5EF4-FFF2-40B4-BE49-F238E27FC236}">
                <a16:creationId xmlns:a16="http://schemas.microsoft.com/office/drawing/2014/main" id="{3BCE4B4A-DE64-4563-83CD-C40B1D681D9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a:extLst>
              <a:ext uri="{FF2B5EF4-FFF2-40B4-BE49-F238E27FC236}">
                <a16:creationId xmlns:a16="http://schemas.microsoft.com/office/drawing/2014/main" id="{A1DA0314-0202-4E6D-8352-C28376A9C086}"/>
              </a:ext>
            </a:extLst>
          </p:cNvPr>
          <p:cNvSpPr>
            <a:spLocks noGrp="1"/>
          </p:cNvSpPr>
          <p:nvPr>
            <p:ph sz="half" idx="2"/>
          </p:nvPr>
        </p:nvSpPr>
        <p:spPr>
          <a:xfrm>
            <a:off x="839788" y="2505075"/>
            <a:ext cx="5157787" cy="368458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a:extLst>
              <a:ext uri="{FF2B5EF4-FFF2-40B4-BE49-F238E27FC236}">
                <a16:creationId xmlns:a16="http://schemas.microsoft.com/office/drawing/2014/main" id="{87B56083-87B4-4603-B6FF-A9EB68E3E69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a:extLst>
              <a:ext uri="{FF2B5EF4-FFF2-40B4-BE49-F238E27FC236}">
                <a16:creationId xmlns:a16="http://schemas.microsoft.com/office/drawing/2014/main" id="{133708CF-F028-4917-A9CB-59BF5248A20D}"/>
              </a:ext>
            </a:extLst>
          </p:cNvPr>
          <p:cNvSpPr>
            <a:spLocks noGrp="1"/>
          </p:cNvSpPr>
          <p:nvPr>
            <p:ph sz="quarter" idx="4"/>
          </p:nvPr>
        </p:nvSpPr>
        <p:spPr>
          <a:xfrm>
            <a:off x="6172200" y="2505075"/>
            <a:ext cx="5183188" cy="368458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grpSp>
        <p:nvGrpSpPr>
          <p:cNvPr id="10" name="Graphic 185">
            <a:extLst>
              <a:ext uri="{FF2B5EF4-FFF2-40B4-BE49-F238E27FC236}">
                <a16:creationId xmlns:a16="http://schemas.microsoft.com/office/drawing/2014/main" id="{81B934BF-E239-47E1-93E9-EA3182162D21}"/>
              </a:ext>
            </a:extLst>
          </p:cNvPr>
          <p:cNvGrpSpPr/>
          <p:nvPr/>
        </p:nvGrpSpPr>
        <p:grpSpPr>
          <a:xfrm>
            <a:off x="10999563" y="5987064"/>
            <a:ext cx="1054467" cy="469689"/>
            <a:chOff x="9841624" y="4115729"/>
            <a:chExt cx="602170" cy="268223"/>
          </a:xfrm>
          <a:solidFill>
            <a:schemeClr val="tx1"/>
          </a:solidFill>
        </p:grpSpPr>
        <p:sp>
          <p:nvSpPr>
            <p:cNvPr id="11" name="Freeform: Shape 10">
              <a:extLst>
                <a:ext uri="{FF2B5EF4-FFF2-40B4-BE49-F238E27FC236}">
                  <a16:creationId xmlns:a16="http://schemas.microsoft.com/office/drawing/2014/main" id="{C3BBF177-5044-426A-93ED-64BDC84BF184}"/>
                </a:ext>
              </a:extLst>
            </p:cNvPr>
            <p:cNvSpPr/>
            <p:nvPr/>
          </p:nvSpPr>
          <p:spPr>
            <a:xfrm>
              <a:off x="9841624" y="4115729"/>
              <a:ext cx="202882" cy="268223"/>
            </a:xfrm>
            <a:custGeom>
              <a:avLst/>
              <a:gdLst>
                <a:gd name="connsiteX0" fmla="*/ 20765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765"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12" name="Freeform: Shape 11">
              <a:extLst>
                <a:ext uri="{FF2B5EF4-FFF2-40B4-BE49-F238E27FC236}">
                  <a16:creationId xmlns:a16="http://schemas.microsoft.com/office/drawing/2014/main" id="{74270648-77F5-4D28-B691-DA57AA28FD73}"/>
                </a:ext>
              </a:extLst>
            </p:cNvPr>
            <p:cNvSpPr/>
            <p:nvPr/>
          </p:nvSpPr>
          <p:spPr>
            <a:xfrm>
              <a:off x="9941445" y="4115729"/>
              <a:ext cx="202882" cy="268223"/>
            </a:xfrm>
            <a:custGeom>
              <a:avLst/>
              <a:gdLst>
                <a:gd name="connsiteX0" fmla="*/ 20765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765"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13" name="Freeform: Shape 12">
              <a:extLst>
                <a:ext uri="{FF2B5EF4-FFF2-40B4-BE49-F238E27FC236}">
                  <a16:creationId xmlns:a16="http://schemas.microsoft.com/office/drawing/2014/main" id="{6086B770-2F70-4B7B-9525-286BBD63AD72}"/>
                </a:ext>
              </a:extLst>
            </p:cNvPr>
            <p:cNvSpPr/>
            <p:nvPr/>
          </p:nvSpPr>
          <p:spPr>
            <a:xfrm>
              <a:off x="10041267" y="4115729"/>
              <a:ext cx="202882" cy="268223"/>
            </a:xfrm>
            <a:custGeom>
              <a:avLst/>
              <a:gdLst>
                <a:gd name="connsiteX0" fmla="*/ 20669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669"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14" name="Freeform: Shape 13">
              <a:extLst>
                <a:ext uri="{FF2B5EF4-FFF2-40B4-BE49-F238E27FC236}">
                  <a16:creationId xmlns:a16="http://schemas.microsoft.com/office/drawing/2014/main" id="{57DDC14D-7AE3-41CD-ADFC-A3601D4F9DF3}"/>
                </a:ext>
              </a:extLst>
            </p:cNvPr>
            <p:cNvSpPr/>
            <p:nvPr/>
          </p:nvSpPr>
          <p:spPr>
            <a:xfrm>
              <a:off x="10141090" y="4115729"/>
              <a:ext cx="202882" cy="268223"/>
            </a:xfrm>
            <a:custGeom>
              <a:avLst/>
              <a:gdLst>
                <a:gd name="connsiteX0" fmla="*/ 20669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669"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15" name="Freeform: Shape 14">
              <a:extLst>
                <a:ext uri="{FF2B5EF4-FFF2-40B4-BE49-F238E27FC236}">
                  <a16:creationId xmlns:a16="http://schemas.microsoft.com/office/drawing/2014/main" id="{42181834-8401-4B66-85EE-1CBF57807DAB}"/>
                </a:ext>
              </a:extLst>
            </p:cNvPr>
            <p:cNvSpPr/>
            <p:nvPr/>
          </p:nvSpPr>
          <p:spPr>
            <a:xfrm>
              <a:off x="10240911" y="4115729"/>
              <a:ext cx="202882" cy="268223"/>
            </a:xfrm>
            <a:custGeom>
              <a:avLst/>
              <a:gdLst>
                <a:gd name="connsiteX0" fmla="*/ 20669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669"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grpSp>
      <p:sp>
        <p:nvSpPr>
          <p:cNvPr id="7" name="Date Placeholder 6">
            <a:extLst>
              <a:ext uri="{FF2B5EF4-FFF2-40B4-BE49-F238E27FC236}">
                <a16:creationId xmlns:a16="http://schemas.microsoft.com/office/drawing/2014/main" id="{A433C091-3B62-4087-9A97-63BBE28CFF17}"/>
              </a:ext>
            </a:extLst>
          </p:cNvPr>
          <p:cNvSpPr>
            <a:spLocks noGrp="1"/>
          </p:cNvSpPr>
          <p:nvPr>
            <p:ph type="dt" sz="half" idx="10"/>
          </p:nvPr>
        </p:nvSpPr>
        <p:spPr/>
        <p:txBody>
          <a:bodyPr/>
          <a:lstStyle/>
          <a:p>
            <a:fld id="{01BED947-38D9-44AC-8B89-E79758333B77}" type="datetime1">
              <a:rPr lang="en-US" smtClean="0"/>
              <a:t>7/12/2023</a:t>
            </a:fld>
            <a:endParaRPr lang="en-US" dirty="0"/>
          </a:p>
        </p:txBody>
      </p:sp>
      <p:sp>
        <p:nvSpPr>
          <p:cNvPr id="8" name="Footer Placeholder 7">
            <a:extLst>
              <a:ext uri="{FF2B5EF4-FFF2-40B4-BE49-F238E27FC236}">
                <a16:creationId xmlns:a16="http://schemas.microsoft.com/office/drawing/2014/main" id="{870710C3-2723-4847-BCAF-96D9FAE50555}"/>
              </a:ext>
            </a:extLst>
          </p:cNvPr>
          <p:cNvSpPr>
            <a:spLocks noGrp="1"/>
          </p:cNvSpPr>
          <p:nvPr>
            <p:ph type="ftr" sz="quarter" idx="11"/>
          </p:nvPr>
        </p:nvSpPr>
        <p:spPr/>
        <p:txBody>
          <a:bodyPr/>
          <a:lstStyle/>
          <a:p>
            <a:r>
              <a:rPr lang="en-US" dirty="0"/>
              <a:t>Sample Footer Text</a:t>
            </a:r>
          </a:p>
        </p:txBody>
      </p:sp>
      <p:sp>
        <p:nvSpPr>
          <p:cNvPr id="9" name="Slide Number Placeholder 8">
            <a:extLst>
              <a:ext uri="{FF2B5EF4-FFF2-40B4-BE49-F238E27FC236}">
                <a16:creationId xmlns:a16="http://schemas.microsoft.com/office/drawing/2014/main" id="{96618B2C-95AC-4438-97FD-07ACF297B8FE}"/>
              </a:ext>
            </a:extLst>
          </p:cNvPr>
          <p:cNvSpPr>
            <a:spLocks noGrp="1"/>
          </p:cNvSpPr>
          <p:nvPr>
            <p:ph type="sldNum" sz="quarter" idx="12"/>
          </p:nvPr>
        </p:nvSpPr>
        <p:spPr/>
        <p:txBody>
          <a:bodyPr/>
          <a:lstStyle/>
          <a:p>
            <a:fld id="{F3450C42-9A0B-4425-92C2-70FCF7C45734}" type="slidenum">
              <a:rPr lang="en-US" smtClean="0"/>
              <a:t>‹#›</a:t>
            </a:fld>
            <a:endParaRPr lang="en-US" dirty="0"/>
          </a:p>
        </p:txBody>
      </p:sp>
      <p:sp>
        <p:nvSpPr>
          <p:cNvPr id="17" name="Oval 16">
            <a:extLst>
              <a:ext uri="{FF2B5EF4-FFF2-40B4-BE49-F238E27FC236}">
                <a16:creationId xmlns:a16="http://schemas.microsoft.com/office/drawing/2014/main" id="{D6B0F5A7-6E8A-4BCD-8F1F-233ECD21B262}"/>
              </a:ext>
            </a:extLst>
          </p:cNvPr>
          <p:cNvSpPr/>
          <p:nvPr/>
        </p:nvSpPr>
        <p:spPr>
          <a:xfrm>
            <a:off x="320736" y="652894"/>
            <a:ext cx="319941" cy="319941"/>
          </a:xfrm>
          <a:prstGeom prst="ellipse">
            <a:avLst/>
          </a:prstGeom>
          <a:solidFill>
            <a:schemeClr val="accent3">
              <a:lumMod val="20000"/>
              <a:lumOff val="80000"/>
            </a:schemeClr>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Tree>
    <p:extLst>
      <p:ext uri="{BB962C8B-B14F-4D97-AF65-F5344CB8AC3E}">
        <p14:creationId xmlns:p14="http://schemas.microsoft.com/office/powerpoint/2010/main" val="3373458905"/>
      </p:ext>
    </p:extLst>
  </p:cSld>
  <p:clrMapOvr>
    <a:masterClrMapping/>
  </p:clrMapOvr>
  <p:transition spd="slow">
    <p:push dir="u"/>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29CF7F-748D-4598-983E-96A2BE26930A}"/>
              </a:ext>
            </a:extLst>
          </p:cNvPr>
          <p:cNvSpPr>
            <a:spLocks noGrp="1"/>
          </p:cNvSpPr>
          <p:nvPr>
            <p:ph type="title"/>
          </p:nvPr>
        </p:nvSpPr>
        <p:spPr/>
        <p:txBody>
          <a:bodyPr/>
          <a:lstStyle/>
          <a:p>
            <a:r>
              <a:rPr lang="en-US" dirty="0"/>
              <a:t>Click to edit Master title style</a:t>
            </a:r>
          </a:p>
        </p:txBody>
      </p:sp>
      <p:grpSp>
        <p:nvGrpSpPr>
          <p:cNvPr id="6" name="Graphic 185">
            <a:extLst>
              <a:ext uri="{FF2B5EF4-FFF2-40B4-BE49-F238E27FC236}">
                <a16:creationId xmlns:a16="http://schemas.microsoft.com/office/drawing/2014/main" id="{DFD4D3BE-80D4-4E69-9C76-F0D8517DF690}"/>
              </a:ext>
            </a:extLst>
          </p:cNvPr>
          <p:cNvGrpSpPr/>
          <p:nvPr/>
        </p:nvGrpSpPr>
        <p:grpSpPr>
          <a:xfrm>
            <a:off x="10999563" y="5987064"/>
            <a:ext cx="1054467" cy="469689"/>
            <a:chOff x="9841624" y="4115729"/>
            <a:chExt cx="602170" cy="268223"/>
          </a:xfrm>
          <a:solidFill>
            <a:schemeClr val="tx1"/>
          </a:solidFill>
        </p:grpSpPr>
        <p:sp>
          <p:nvSpPr>
            <p:cNvPr id="7" name="Freeform: Shape 6">
              <a:extLst>
                <a:ext uri="{FF2B5EF4-FFF2-40B4-BE49-F238E27FC236}">
                  <a16:creationId xmlns:a16="http://schemas.microsoft.com/office/drawing/2014/main" id="{A0B6E97F-00E1-4372-8978-8BCBDC9026E6}"/>
                </a:ext>
              </a:extLst>
            </p:cNvPr>
            <p:cNvSpPr/>
            <p:nvPr/>
          </p:nvSpPr>
          <p:spPr>
            <a:xfrm>
              <a:off x="9841624" y="4115729"/>
              <a:ext cx="202882" cy="268223"/>
            </a:xfrm>
            <a:custGeom>
              <a:avLst/>
              <a:gdLst>
                <a:gd name="connsiteX0" fmla="*/ 20765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765"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8" name="Freeform: Shape 7">
              <a:extLst>
                <a:ext uri="{FF2B5EF4-FFF2-40B4-BE49-F238E27FC236}">
                  <a16:creationId xmlns:a16="http://schemas.microsoft.com/office/drawing/2014/main" id="{CC7651B7-7A30-4AFA-A4D7-0B0C5D2DDAAF}"/>
                </a:ext>
              </a:extLst>
            </p:cNvPr>
            <p:cNvSpPr/>
            <p:nvPr/>
          </p:nvSpPr>
          <p:spPr>
            <a:xfrm>
              <a:off x="9941445" y="4115729"/>
              <a:ext cx="202882" cy="268223"/>
            </a:xfrm>
            <a:custGeom>
              <a:avLst/>
              <a:gdLst>
                <a:gd name="connsiteX0" fmla="*/ 20765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765"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9" name="Freeform: Shape 8">
              <a:extLst>
                <a:ext uri="{FF2B5EF4-FFF2-40B4-BE49-F238E27FC236}">
                  <a16:creationId xmlns:a16="http://schemas.microsoft.com/office/drawing/2014/main" id="{FD2FC5CA-556B-4409-B084-34753A1F04E6}"/>
                </a:ext>
              </a:extLst>
            </p:cNvPr>
            <p:cNvSpPr/>
            <p:nvPr/>
          </p:nvSpPr>
          <p:spPr>
            <a:xfrm>
              <a:off x="10041267" y="4115729"/>
              <a:ext cx="202882" cy="268223"/>
            </a:xfrm>
            <a:custGeom>
              <a:avLst/>
              <a:gdLst>
                <a:gd name="connsiteX0" fmla="*/ 20669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669"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10" name="Freeform: Shape 9">
              <a:extLst>
                <a:ext uri="{FF2B5EF4-FFF2-40B4-BE49-F238E27FC236}">
                  <a16:creationId xmlns:a16="http://schemas.microsoft.com/office/drawing/2014/main" id="{3E63FB41-EE1F-4889-9096-3A38936330D5}"/>
                </a:ext>
              </a:extLst>
            </p:cNvPr>
            <p:cNvSpPr/>
            <p:nvPr/>
          </p:nvSpPr>
          <p:spPr>
            <a:xfrm>
              <a:off x="10141090" y="4115729"/>
              <a:ext cx="202882" cy="268223"/>
            </a:xfrm>
            <a:custGeom>
              <a:avLst/>
              <a:gdLst>
                <a:gd name="connsiteX0" fmla="*/ 20669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669"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11" name="Freeform: Shape 10">
              <a:extLst>
                <a:ext uri="{FF2B5EF4-FFF2-40B4-BE49-F238E27FC236}">
                  <a16:creationId xmlns:a16="http://schemas.microsoft.com/office/drawing/2014/main" id="{0DD19F3B-7B3E-4861-8FDA-D0116C96C16E}"/>
                </a:ext>
              </a:extLst>
            </p:cNvPr>
            <p:cNvSpPr/>
            <p:nvPr/>
          </p:nvSpPr>
          <p:spPr>
            <a:xfrm>
              <a:off x="10240911" y="4115729"/>
              <a:ext cx="202882" cy="268223"/>
            </a:xfrm>
            <a:custGeom>
              <a:avLst/>
              <a:gdLst>
                <a:gd name="connsiteX0" fmla="*/ 20669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669"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grpSp>
      <p:sp>
        <p:nvSpPr>
          <p:cNvPr id="3" name="Date Placeholder 2">
            <a:extLst>
              <a:ext uri="{FF2B5EF4-FFF2-40B4-BE49-F238E27FC236}">
                <a16:creationId xmlns:a16="http://schemas.microsoft.com/office/drawing/2014/main" id="{410A2C46-C908-4010-AAE2-9FA41B145C4D}"/>
              </a:ext>
            </a:extLst>
          </p:cNvPr>
          <p:cNvSpPr>
            <a:spLocks noGrp="1"/>
          </p:cNvSpPr>
          <p:nvPr>
            <p:ph type="dt" sz="half" idx="10"/>
          </p:nvPr>
        </p:nvSpPr>
        <p:spPr/>
        <p:txBody>
          <a:bodyPr/>
          <a:lstStyle/>
          <a:p>
            <a:fld id="{3781E23F-BD3C-4F23-B116-2B758120C8AC}" type="datetime1">
              <a:rPr lang="en-US" smtClean="0"/>
              <a:t>7/12/2023</a:t>
            </a:fld>
            <a:endParaRPr lang="en-US" dirty="0"/>
          </a:p>
        </p:txBody>
      </p:sp>
      <p:sp>
        <p:nvSpPr>
          <p:cNvPr id="4" name="Footer Placeholder 3">
            <a:extLst>
              <a:ext uri="{FF2B5EF4-FFF2-40B4-BE49-F238E27FC236}">
                <a16:creationId xmlns:a16="http://schemas.microsoft.com/office/drawing/2014/main" id="{C7CF5279-7D37-4D98-9A70-987C84F62C2B}"/>
              </a:ext>
            </a:extLst>
          </p:cNvPr>
          <p:cNvSpPr>
            <a:spLocks noGrp="1"/>
          </p:cNvSpPr>
          <p:nvPr>
            <p:ph type="ftr" sz="quarter" idx="11"/>
          </p:nvPr>
        </p:nvSpPr>
        <p:spPr/>
        <p:txBody>
          <a:bodyPr/>
          <a:lstStyle/>
          <a:p>
            <a:r>
              <a:rPr lang="en-US" dirty="0"/>
              <a:t>Sample Footer Text</a:t>
            </a:r>
          </a:p>
        </p:txBody>
      </p:sp>
      <p:sp>
        <p:nvSpPr>
          <p:cNvPr id="5" name="Slide Number Placeholder 4">
            <a:extLst>
              <a:ext uri="{FF2B5EF4-FFF2-40B4-BE49-F238E27FC236}">
                <a16:creationId xmlns:a16="http://schemas.microsoft.com/office/drawing/2014/main" id="{2896FAD0-59EF-49AA-BBC6-A0EC184DD2C9}"/>
              </a:ext>
            </a:extLst>
          </p:cNvPr>
          <p:cNvSpPr>
            <a:spLocks noGrp="1"/>
          </p:cNvSpPr>
          <p:nvPr>
            <p:ph type="sldNum" sz="quarter" idx="12"/>
          </p:nvPr>
        </p:nvSpPr>
        <p:spPr/>
        <p:txBody>
          <a:bodyPr/>
          <a:lstStyle/>
          <a:p>
            <a:fld id="{F3450C42-9A0B-4425-92C2-70FCF7C45734}" type="slidenum">
              <a:rPr lang="en-US" smtClean="0"/>
              <a:t>‹#›</a:t>
            </a:fld>
            <a:endParaRPr lang="en-US" dirty="0"/>
          </a:p>
        </p:txBody>
      </p:sp>
      <p:sp>
        <p:nvSpPr>
          <p:cNvPr id="13" name="Oval 12">
            <a:extLst>
              <a:ext uri="{FF2B5EF4-FFF2-40B4-BE49-F238E27FC236}">
                <a16:creationId xmlns:a16="http://schemas.microsoft.com/office/drawing/2014/main" id="{876EB399-18D2-46D5-8757-35FCFF8EA80D}"/>
              </a:ext>
            </a:extLst>
          </p:cNvPr>
          <p:cNvSpPr/>
          <p:nvPr/>
        </p:nvSpPr>
        <p:spPr>
          <a:xfrm>
            <a:off x="320736" y="652894"/>
            <a:ext cx="319941" cy="319941"/>
          </a:xfrm>
          <a:prstGeom prst="ellipse">
            <a:avLst/>
          </a:prstGeom>
          <a:solidFill>
            <a:schemeClr val="accent3">
              <a:lumMod val="20000"/>
              <a:lumOff val="80000"/>
            </a:schemeClr>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Tree>
    <p:extLst>
      <p:ext uri="{BB962C8B-B14F-4D97-AF65-F5344CB8AC3E}">
        <p14:creationId xmlns:p14="http://schemas.microsoft.com/office/powerpoint/2010/main" val="1577103136"/>
      </p:ext>
    </p:extLst>
  </p:cSld>
  <p:clrMapOvr>
    <a:masterClrMapping/>
  </p:clrMapOvr>
  <p:transition spd="slow">
    <p:push dir="u"/>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grpSp>
        <p:nvGrpSpPr>
          <p:cNvPr id="5" name="Graphic 185">
            <a:extLst>
              <a:ext uri="{FF2B5EF4-FFF2-40B4-BE49-F238E27FC236}">
                <a16:creationId xmlns:a16="http://schemas.microsoft.com/office/drawing/2014/main" id="{773CCE17-EE0F-40E0-B7AE-CF7677B64709}"/>
              </a:ext>
            </a:extLst>
          </p:cNvPr>
          <p:cNvGrpSpPr/>
          <p:nvPr/>
        </p:nvGrpSpPr>
        <p:grpSpPr>
          <a:xfrm>
            <a:off x="10999563" y="5987064"/>
            <a:ext cx="1054467" cy="469689"/>
            <a:chOff x="9841624" y="4115729"/>
            <a:chExt cx="602170" cy="268223"/>
          </a:xfrm>
          <a:solidFill>
            <a:schemeClr val="tx1"/>
          </a:solidFill>
        </p:grpSpPr>
        <p:sp>
          <p:nvSpPr>
            <p:cNvPr id="6" name="Freeform: Shape 5">
              <a:extLst>
                <a:ext uri="{FF2B5EF4-FFF2-40B4-BE49-F238E27FC236}">
                  <a16:creationId xmlns:a16="http://schemas.microsoft.com/office/drawing/2014/main" id="{B0AC6C4E-6EA5-454A-AB84-8B94D8B585EC}"/>
                </a:ext>
              </a:extLst>
            </p:cNvPr>
            <p:cNvSpPr/>
            <p:nvPr/>
          </p:nvSpPr>
          <p:spPr>
            <a:xfrm>
              <a:off x="9841624" y="4115729"/>
              <a:ext cx="202882" cy="268223"/>
            </a:xfrm>
            <a:custGeom>
              <a:avLst/>
              <a:gdLst>
                <a:gd name="connsiteX0" fmla="*/ 20765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765"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7" name="Freeform: Shape 6">
              <a:extLst>
                <a:ext uri="{FF2B5EF4-FFF2-40B4-BE49-F238E27FC236}">
                  <a16:creationId xmlns:a16="http://schemas.microsoft.com/office/drawing/2014/main" id="{B4329338-925B-4677-BA6E-4357D37DB545}"/>
                </a:ext>
              </a:extLst>
            </p:cNvPr>
            <p:cNvSpPr/>
            <p:nvPr/>
          </p:nvSpPr>
          <p:spPr>
            <a:xfrm>
              <a:off x="9941445" y="4115729"/>
              <a:ext cx="202882" cy="268223"/>
            </a:xfrm>
            <a:custGeom>
              <a:avLst/>
              <a:gdLst>
                <a:gd name="connsiteX0" fmla="*/ 20765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765"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8" name="Freeform: Shape 7">
              <a:extLst>
                <a:ext uri="{FF2B5EF4-FFF2-40B4-BE49-F238E27FC236}">
                  <a16:creationId xmlns:a16="http://schemas.microsoft.com/office/drawing/2014/main" id="{334C0A08-043F-4818-BA1D-BCC9F811A873}"/>
                </a:ext>
              </a:extLst>
            </p:cNvPr>
            <p:cNvSpPr/>
            <p:nvPr/>
          </p:nvSpPr>
          <p:spPr>
            <a:xfrm>
              <a:off x="10041267" y="4115729"/>
              <a:ext cx="202882" cy="268223"/>
            </a:xfrm>
            <a:custGeom>
              <a:avLst/>
              <a:gdLst>
                <a:gd name="connsiteX0" fmla="*/ 20669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669"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9" name="Freeform: Shape 8">
              <a:extLst>
                <a:ext uri="{FF2B5EF4-FFF2-40B4-BE49-F238E27FC236}">
                  <a16:creationId xmlns:a16="http://schemas.microsoft.com/office/drawing/2014/main" id="{DCB185DD-ED0D-4633-8098-95C4A6F177CC}"/>
                </a:ext>
              </a:extLst>
            </p:cNvPr>
            <p:cNvSpPr/>
            <p:nvPr/>
          </p:nvSpPr>
          <p:spPr>
            <a:xfrm>
              <a:off x="10141090" y="4115729"/>
              <a:ext cx="202882" cy="268223"/>
            </a:xfrm>
            <a:custGeom>
              <a:avLst/>
              <a:gdLst>
                <a:gd name="connsiteX0" fmla="*/ 20669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669"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10" name="Freeform: Shape 9">
              <a:extLst>
                <a:ext uri="{FF2B5EF4-FFF2-40B4-BE49-F238E27FC236}">
                  <a16:creationId xmlns:a16="http://schemas.microsoft.com/office/drawing/2014/main" id="{2AD50526-B611-40B6-BB45-AE82F0EF5992}"/>
                </a:ext>
              </a:extLst>
            </p:cNvPr>
            <p:cNvSpPr/>
            <p:nvPr/>
          </p:nvSpPr>
          <p:spPr>
            <a:xfrm>
              <a:off x="10240911" y="4115729"/>
              <a:ext cx="202882" cy="268223"/>
            </a:xfrm>
            <a:custGeom>
              <a:avLst/>
              <a:gdLst>
                <a:gd name="connsiteX0" fmla="*/ 20669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669"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grpSp>
      <p:sp>
        <p:nvSpPr>
          <p:cNvPr id="2" name="Date Placeholder 1">
            <a:extLst>
              <a:ext uri="{FF2B5EF4-FFF2-40B4-BE49-F238E27FC236}">
                <a16:creationId xmlns:a16="http://schemas.microsoft.com/office/drawing/2014/main" id="{0708C302-4224-4668-8CAC-3267172A0C93}"/>
              </a:ext>
            </a:extLst>
          </p:cNvPr>
          <p:cNvSpPr>
            <a:spLocks noGrp="1"/>
          </p:cNvSpPr>
          <p:nvPr>
            <p:ph type="dt" sz="half" idx="10"/>
          </p:nvPr>
        </p:nvSpPr>
        <p:spPr/>
        <p:txBody>
          <a:bodyPr/>
          <a:lstStyle/>
          <a:p>
            <a:fld id="{473CFAA9-6D59-4D98-869E-ACBDB83B2CA4}" type="datetime1">
              <a:rPr lang="en-US" smtClean="0"/>
              <a:t>7/12/2023</a:t>
            </a:fld>
            <a:endParaRPr lang="en-US"/>
          </a:p>
        </p:txBody>
      </p:sp>
      <p:sp>
        <p:nvSpPr>
          <p:cNvPr id="3" name="Footer Placeholder 2">
            <a:extLst>
              <a:ext uri="{FF2B5EF4-FFF2-40B4-BE49-F238E27FC236}">
                <a16:creationId xmlns:a16="http://schemas.microsoft.com/office/drawing/2014/main" id="{F0C8FC22-AEB6-4BAF-BF93-41A2C757CCC7}"/>
              </a:ext>
            </a:extLst>
          </p:cNvPr>
          <p:cNvSpPr>
            <a:spLocks noGrp="1"/>
          </p:cNvSpPr>
          <p:nvPr>
            <p:ph type="ftr" sz="quarter" idx="11"/>
          </p:nvPr>
        </p:nvSpPr>
        <p:spPr/>
        <p:txBody>
          <a:bodyPr/>
          <a:lstStyle/>
          <a:p>
            <a:r>
              <a:rPr lang="en-US" dirty="0"/>
              <a:t>Sample Footer Text</a:t>
            </a:r>
          </a:p>
        </p:txBody>
      </p:sp>
      <p:sp>
        <p:nvSpPr>
          <p:cNvPr id="4" name="Slide Number Placeholder 3">
            <a:extLst>
              <a:ext uri="{FF2B5EF4-FFF2-40B4-BE49-F238E27FC236}">
                <a16:creationId xmlns:a16="http://schemas.microsoft.com/office/drawing/2014/main" id="{252CA88A-5462-4F17-AFA0-52721ADDBB8F}"/>
              </a:ext>
            </a:extLst>
          </p:cNvPr>
          <p:cNvSpPr>
            <a:spLocks noGrp="1"/>
          </p:cNvSpPr>
          <p:nvPr>
            <p:ph type="sldNum" sz="quarter" idx="12"/>
          </p:nvPr>
        </p:nvSpPr>
        <p:spPr/>
        <p:txBody>
          <a:bodyPr/>
          <a:lstStyle/>
          <a:p>
            <a:fld id="{F3450C42-9A0B-4425-92C2-70FCF7C45734}" type="slidenum">
              <a:rPr lang="en-US" smtClean="0"/>
              <a:t>‹#›</a:t>
            </a:fld>
            <a:endParaRPr lang="en-US" dirty="0"/>
          </a:p>
        </p:txBody>
      </p:sp>
      <p:sp>
        <p:nvSpPr>
          <p:cNvPr id="12" name="Oval 11">
            <a:extLst>
              <a:ext uri="{FF2B5EF4-FFF2-40B4-BE49-F238E27FC236}">
                <a16:creationId xmlns:a16="http://schemas.microsoft.com/office/drawing/2014/main" id="{70CCC791-94D7-4BB8-9EDF-423CEA1F6215}"/>
              </a:ext>
            </a:extLst>
          </p:cNvPr>
          <p:cNvSpPr/>
          <p:nvPr/>
        </p:nvSpPr>
        <p:spPr>
          <a:xfrm>
            <a:off x="320736" y="652894"/>
            <a:ext cx="319941" cy="319941"/>
          </a:xfrm>
          <a:prstGeom prst="ellipse">
            <a:avLst/>
          </a:prstGeom>
          <a:solidFill>
            <a:schemeClr val="accent3">
              <a:lumMod val="20000"/>
              <a:lumOff val="80000"/>
            </a:schemeClr>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Tree>
    <p:extLst>
      <p:ext uri="{BB962C8B-B14F-4D97-AF65-F5344CB8AC3E}">
        <p14:creationId xmlns:p14="http://schemas.microsoft.com/office/powerpoint/2010/main" val="1984814442"/>
      </p:ext>
    </p:extLst>
  </p:cSld>
  <p:clrMapOvr>
    <a:masterClrMapping/>
  </p:clrMapOvr>
  <p:transition spd="slow">
    <p:push dir="u"/>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E6AC37-C5B5-462A-BE4A-E55CEBF2A341}"/>
              </a:ext>
            </a:extLst>
          </p:cNvPr>
          <p:cNvSpPr>
            <a:spLocks noGrp="1"/>
          </p:cNvSpPr>
          <p:nvPr>
            <p:ph type="title"/>
          </p:nvPr>
        </p:nvSpPr>
        <p:spPr>
          <a:xfrm>
            <a:off x="839788" y="457200"/>
            <a:ext cx="3932237" cy="1600200"/>
          </a:xfrm>
        </p:spPr>
        <p:txBody>
          <a:bodyPr anchor="b"/>
          <a:lstStyle>
            <a:lvl1pPr>
              <a:defRPr sz="3200"/>
            </a:lvl1pPr>
          </a:lstStyle>
          <a:p>
            <a:r>
              <a:rPr lang="en-US" dirty="0"/>
              <a:t>Click to edit Master title style</a:t>
            </a:r>
          </a:p>
        </p:txBody>
      </p:sp>
      <p:sp>
        <p:nvSpPr>
          <p:cNvPr id="3" name="Content Placeholder 2">
            <a:extLst>
              <a:ext uri="{FF2B5EF4-FFF2-40B4-BE49-F238E27FC236}">
                <a16:creationId xmlns:a16="http://schemas.microsoft.com/office/drawing/2014/main" id="{6A4B007F-32A8-4688-BBEF-4FCB99DF5EA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a:extLst>
              <a:ext uri="{FF2B5EF4-FFF2-40B4-BE49-F238E27FC236}">
                <a16:creationId xmlns:a16="http://schemas.microsoft.com/office/drawing/2014/main" id="{1DF2E2EB-BF8A-44A4-8AE0-BD6C31B1D92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grpSp>
        <p:nvGrpSpPr>
          <p:cNvPr id="8" name="Graphic 185">
            <a:extLst>
              <a:ext uri="{FF2B5EF4-FFF2-40B4-BE49-F238E27FC236}">
                <a16:creationId xmlns:a16="http://schemas.microsoft.com/office/drawing/2014/main" id="{FC9E188F-54C8-4547-9F8C-525712AD7DB6}"/>
              </a:ext>
            </a:extLst>
          </p:cNvPr>
          <p:cNvGrpSpPr/>
          <p:nvPr/>
        </p:nvGrpSpPr>
        <p:grpSpPr>
          <a:xfrm>
            <a:off x="10999563" y="5987064"/>
            <a:ext cx="1054467" cy="469689"/>
            <a:chOff x="9841624" y="4115729"/>
            <a:chExt cx="602170" cy="268223"/>
          </a:xfrm>
          <a:solidFill>
            <a:schemeClr val="tx1"/>
          </a:solidFill>
        </p:grpSpPr>
        <p:sp>
          <p:nvSpPr>
            <p:cNvPr id="9" name="Freeform: Shape 8">
              <a:extLst>
                <a:ext uri="{FF2B5EF4-FFF2-40B4-BE49-F238E27FC236}">
                  <a16:creationId xmlns:a16="http://schemas.microsoft.com/office/drawing/2014/main" id="{B99C4538-3939-47A9-A590-09FF21960653}"/>
                </a:ext>
              </a:extLst>
            </p:cNvPr>
            <p:cNvSpPr/>
            <p:nvPr/>
          </p:nvSpPr>
          <p:spPr>
            <a:xfrm>
              <a:off x="9841624" y="4115729"/>
              <a:ext cx="202882" cy="268223"/>
            </a:xfrm>
            <a:custGeom>
              <a:avLst/>
              <a:gdLst>
                <a:gd name="connsiteX0" fmla="*/ 20765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765"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10" name="Freeform: Shape 9">
              <a:extLst>
                <a:ext uri="{FF2B5EF4-FFF2-40B4-BE49-F238E27FC236}">
                  <a16:creationId xmlns:a16="http://schemas.microsoft.com/office/drawing/2014/main" id="{7541CA75-5D05-4996-A26D-CE0C909CD5F7}"/>
                </a:ext>
              </a:extLst>
            </p:cNvPr>
            <p:cNvSpPr/>
            <p:nvPr/>
          </p:nvSpPr>
          <p:spPr>
            <a:xfrm>
              <a:off x="9941445" y="4115729"/>
              <a:ext cx="202882" cy="268223"/>
            </a:xfrm>
            <a:custGeom>
              <a:avLst/>
              <a:gdLst>
                <a:gd name="connsiteX0" fmla="*/ 20765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765"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11" name="Freeform: Shape 10">
              <a:extLst>
                <a:ext uri="{FF2B5EF4-FFF2-40B4-BE49-F238E27FC236}">
                  <a16:creationId xmlns:a16="http://schemas.microsoft.com/office/drawing/2014/main" id="{86305856-26BC-4BCC-BEF3-5E9CED941775}"/>
                </a:ext>
              </a:extLst>
            </p:cNvPr>
            <p:cNvSpPr/>
            <p:nvPr/>
          </p:nvSpPr>
          <p:spPr>
            <a:xfrm>
              <a:off x="10041267" y="4115729"/>
              <a:ext cx="202882" cy="268223"/>
            </a:xfrm>
            <a:custGeom>
              <a:avLst/>
              <a:gdLst>
                <a:gd name="connsiteX0" fmla="*/ 20669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669"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12" name="Freeform: Shape 11">
              <a:extLst>
                <a:ext uri="{FF2B5EF4-FFF2-40B4-BE49-F238E27FC236}">
                  <a16:creationId xmlns:a16="http://schemas.microsoft.com/office/drawing/2014/main" id="{BC69651C-AC37-4CD2-8367-19297D7E2389}"/>
                </a:ext>
              </a:extLst>
            </p:cNvPr>
            <p:cNvSpPr/>
            <p:nvPr/>
          </p:nvSpPr>
          <p:spPr>
            <a:xfrm>
              <a:off x="10141090" y="4115729"/>
              <a:ext cx="202882" cy="268223"/>
            </a:xfrm>
            <a:custGeom>
              <a:avLst/>
              <a:gdLst>
                <a:gd name="connsiteX0" fmla="*/ 20669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669"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13" name="Freeform: Shape 12">
              <a:extLst>
                <a:ext uri="{FF2B5EF4-FFF2-40B4-BE49-F238E27FC236}">
                  <a16:creationId xmlns:a16="http://schemas.microsoft.com/office/drawing/2014/main" id="{C3E9031B-BA8D-4D9D-9BB3-A16F7A80F854}"/>
                </a:ext>
              </a:extLst>
            </p:cNvPr>
            <p:cNvSpPr/>
            <p:nvPr/>
          </p:nvSpPr>
          <p:spPr>
            <a:xfrm>
              <a:off x="10240911" y="4115729"/>
              <a:ext cx="202882" cy="268223"/>
            </a:xfrm>
            <a:custGeom>
              <a:avLst/>
              <a:gdLst>
                <a:gd name="connsiteX0" fmla="*/ 20669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669"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grpSp>
      <p:sp>
        <p:nvSpPr>
          <p:cNvPr id="5" name="Date Placeholder 4">
            <a:extLst>
              <a:ext uri="{FF2B5EF4-FFF2-40B4-BE49-F238E27FC236}">
                <a16:creationId xmlns:a16="http://schemas.microsoft.com/office/drawing/2014/main" id="{269840A2-CF60-4C47-B955-E65BC451FE73}"/>
              </a:ext>
            </a:extLst>
          </p:cNvPr>
          <p:cNvSpPr>
            <a:spLocks noGrp="1"/>
          </p:cNvSpPr>
          <p:nvPr>
            <p:ph type="dt" sz="half" idx="10"/>
          </p:nvPr>
        </p:nvSpPr>
        <p:spPr/>
        <p:txBody>
          <a:bodyPr/>
          <a:lstStyle/>
          <a:p>
            <a:fld id="{DC410804-27E3-430A-BB42-B831260DE39A}" type="datetime1">
              <a:rPr lang="en-US" smtClean="0"/>
              <a:t>7/12/2023</a:t>
            </a:fld>
            <a:endParaRPr lang="en-US" dirty="0"/>
          </a:p>
        </p:txBody>
      </p:sp>
      <p:sp>
        <p:nvSpPr>
          <p:cNvPr id="6" name="Footer Placeholder 5">
            <a:extLst>
              <a:ext uri="{FF2B5EF4-FFF2-40B4-BE49-F238E27FC236}">
                <a16:creationId xmlns:a16="http://schemas.microsoft.com/office/drawing/2014/main" id="{3179DC6E-CC55-47AB-A405-5FB7EE2D191D}"/>
              </a:ext>
            </a:extLst>
          </p:cNvPr>
          <p:cNvSpPr>
            <a:spLocks noGrp="1"/>
          </p:cNvSpPr>
          <p:nvPr>
            <p:ph type="ftr" sz="quarter" idx="11"/>
          </p:nvPr>
        </p:nvSpPr>
        <p:spPr/>
        <p:txBody>
          <a:bodyPr/>
          <a:lstStyle/>
          <a:p>
            <a:r>
              <a:rPr lang="en-US" dirty="0"/>
              <a:t>Sample Footer Text</a:t>
            </a:r>
          </a:p>
        </p:txBody>
      </p:sp>
      <p:sp>
        <p:nvSpPr>
          <p:cNvPr id="7" name="Slide Number Placeholder 6">
            <a:extLst>
              <a:ext uri="{FF2B5EF4-FFF2-40B4-BE49-F238E27FC236}">
                <a16:creationId xmlns:a16="http://schemas.microsoft.com/office/drawing/2014/main" id="{6D5D5E7D-EBA7-4DB0-8C78-7EB8A85FA4FF}"/>
              </a:ext>
            </a:extLst>
          </p:cNvPr>
          <p:cNvSpPr>
            <a:spLocks noGrp="1"/>
          </p:cNvSpPr>
          <p:nvPr>
            <p:ph type="sldNum" sz="quarter" idx="12"/>
          </p:nvPr>
        </p:nvSpPr>
        <p:spPr/>
        <p:txBody>
          <a:bodyPr/>
          <a:lstStyle/>
          <a:p>
            <a:fld id="{F3450C42-9A0B-4425-92C2-70FCF7C45734}" type="slidenum">
              <a:rPr lang="en-US" smtClean="0"/>
              <a:t>‹#›</a:t>
            </a:fld>
            <a:endParaRPr lang="en-US" dirty="0"/>
          </a:p>
        </p:txBody>
      </p:sp>
      <p:sp>
        <p:nvSpPr>
          <p:cNvPr id="15" name="Oval 14">
            <a:extLst>
              <a:ext uri="{FF2B5EF4-FFF2-40B4-BE49-F238E27FC236}">
                <a16:creationId xmlns:a16="http://schemas.microsoft.com/office/drawing/2014/main" id="{C5B051DE-636E-4B3C-9886-2055CE23E49A}"/>
              </a:ext>
            </a:extLst>
          </p:cNvPr>
          <p:cNvSpPr/>
          <p:nvPr/>
        </p:nvSpPr>
        <p:spPr>
          <a:xfrm>
            <a:off x="320736" y="652894"/>
            <a:ext cx="319941" cy="319941"/>
          </a:xfrm>
          <a:prstGeom prst="ellipse">
            <a:avLst/>
          </a:prstGeom>
          <a:solidFill>
            <a:schemeClr val="accent3">
              <a:lumMod val="20000"/>
              <a:lumOff val="80000"/>
            </a:schemeClr>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Tree>
    <p:extLst>
      <p:ext uri="{BB962C8B-B14F-4D97-AF65-F5344CB8AC3E}">
        <p14:creationId xmlns:p14="http://schemas.microsoft.com/office/powerpoint/2010/main" val="1483520521"/>
      </p:ext>
    </p:extLst>
  </p:cSld>
  <p:clrMapOvr>
    <a:masterClrMapping/>
  </p:clrMapOvr>
  <p:transition spd="slow">
    <p:push dir="u"/>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F1D355-3146-41D1-B7DC-20B8ACE390AC}"/>
              </a:ext>
            </a:extLst>
          </p:cNvPr>
          <p:cNvSpPr>
            <a:spLocks noGrp="1"/>
          </p:cNvSpPr>
          <p:nvPr>
            <p:ph type="title"/>
          </p:nvPr>
        </p:nvSpPr>
        <p:spPr>
          <a:xfrm>
            <a:off x="839788" y="457200"/>
            <a:ext cx="3932237" cy="1600200"/>
          </a:xfrm>
        </p:spPr>
        <p:txBody>
          <a:bodyPr anchor="b"/>
          <a:lstStyle>
            <a:lvl1pPr>
              <a:defRPr sz="3200"/>
            </a:lvl1pPr>
          </a:lstStyle>
          <a:p>
            <a:r>
              <a:rPr lang="en-US" dirty="0"/>
              <a:t>Click to edit Master title style</a:t>
            </a:r>
          </a:p>
        </p:txBody>
      </p:sp>
      <p:sp>
        <p:nvSpPr>
          <p:cNvPr id="3" name="Picture Placeholder 2">
            <a:extLst>
              <a:ext uri="{FF2B5EF4-FFF2-40B4-BE49-F238E27FC236}">
                <a16:creationId xmlns:a16="http://schemas.microsoft.com/office/drawing/2014/main" id="{FAD4AAFB-E8F8-4FD1-8C6A-ED2C3FAD503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2E051AF1-B16F-43B9-95CC-C17B570DEC8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grpSp>
        <p:nvGrpSpPr>
          <p:cNvPr id="8" name="Graphic 185">
            <a:extLst>
              <a:ext uri="{FF2B5EF4-FFF2-40B4-BE49-F238E27FC236}">
                <a16:creationId xmlns:a16="http://schemas.microsoft.com/office/drawing/2014/main" id="{C8B77273-9FF7-4B93-8385-AD09A5F86AE5}"/>
              </a:ext>
            </a:extLst>
          </p:cNvPr>
          <p:cNvGrpSpPr/>
          <p:nvPr/>
        </p:nvGrpSpPr>
        <p:grpSpPr>
          <a:xfrm>
            <a:off x="10999563" y="5987064"/>
            <a:ext cx="1054467" cy="469689"/>
            <a:chOff x="9841624" y="4115729"/>
            <a:chExt cx="602170" cy="268223"/>
          </a:xfrm>
          <a:solidFill>
            <a:schemeClr val="tx1"/>
          </a:solidFill>
        </p:grpSpPr>
        <p:sp>
          <p:nvSpPr>
            <p:cNvPr id="9" name="Freeform: Shape 8">
              <a:extLst>
                <a:ext uri="{FF2B5EF4-FFF2-40B4-BE49-F238E27FC236}">
                  <a16:creationId xmlns:a16="http://schemas.microsoft.com/office/drawing/2014/main" id="{3117A673-3729-4EAD-9E8C-52BEBF74B857}"/>
                </a:ext>
              </a:extLst>
            </p:cNvPr>
            <p:cNvSpPr/>
            <p:nvPr/>
          </p:nvSpPr>
          <p:spPr>
            <a:xfrm>
              <a:off x="9841624" y="4115729"/>
              <a:ext cx="202882" cy="268223"/>
            </a:xfrm>
            <a:custGeom>
              <a:avLst/>
              <a:gdLst>
                <a:gd name="connsiteX0" fmla="*/ 20765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765"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10" name="Freeform: Shape 9">
              <a:extLst>
                <a:ext uri="{FF2B5EF4-FFF2-40B4-BE49-F238E27FC236}">
                  <a16:creationId xmlns:a16="http://schemas.microsoft.com/office/drawing/2014/main" id="{EE8DB752-94CD-4A94-BDE3-DD285EB89F3F}"/>
                </a:ext>
              </a:extLst>
            </p:cNvPr>
            <p:cNvSpPr/>
            <p:nvPr/>
          </p:nvSpPr>
          <p:spPr>
            <a:xfrm>
              <a:off x="9941445" y="4115729"/>
              <a:ext cx="202882" cy="268223"/>
            </a:xfrm>
            <a:custGeom>
              <a:avLst/>
              <a:gdLst>
                <a:gd name="connsiteX0" fmla="*/ 20765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765"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11" name="Freeform: Shape 10">
              <a:extLst>
                <a:ext uri="{FF2B5EF4-FFF2-40B4-BE49-F238E27FC236}">
                  <a16:creationId xmlns:a16="http://schemas.microsoft.com/office/drawing/2014/main" id="{32F8DDFC-E5CA-4F36-B2BE-BCE49D4F6C95}"/>
                </a:ext>
              </a:extLst>
            </p:cNvPr>
            <p:cNvSpPr/>
            <p:nvPr/>
          </p:nvSpPr>
          <p:spPr>
            <a:xfrm>
              <a:off x="10041267" y="4115729"/>
              <a:ext cx="202882" cy="268223"/>
            </a:xfrm>
            <a:custGeom>
              <a:avLst/>
              <a:gdLst>
                <a:gd name="connsiteX0" fmla="*/ 20669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669"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12" name="Freeform: Shape 11">
              <a:extLst>
                <a:ext uri="{FF2B5EF4-FFF2-40B4-BE49-F238E27FC236}">
                  <a16:creationId xmlns:a16="http://schemas.microsoft.com/office/drawing/2014/main" id="{0BB589AE-2F9C-4C83-8DC7-1205CB037525}"/>
                </a:ext>
              </a:extLst>
            </p:cNvPr>
            <p:cNvSpPr/>
            <p:nvPr/>
          </p:nvSpPr>
          <p:spPr>
            <a:xfrm>
              <a:off x="10141090" y="4115729"/>
              <a:ext cx="202882" cy="268223"/>
            </a:xfrm>
            <a:custGeom>
              <a:avLst/>
              <a:gdLst>
                <a:gd name="connsiteX0" fmla="*/ 20669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669"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13" name="Freeform: Shape 12">
              <a:extLst>
                <a:ext uri="{FF2B5EF4-FFF2-40B4-BE49-F238E27FC236}">
                  <a16:creationId xmlns:a16="http://schemas.microsoft.com/office/drawing/2014/main" id="{7AC9A2DE-3C9E-4CD0-8C7A-CC5F9F9942E4}"/>
                </a:ext>
              </a:extLst>
            </p:cNvPr>
            <p:cNvSpPr/>
            <p:nvPr/>
          </p:nvSpPr>
          <p:spPr>
            <a:xfrm>
              <a:off x="10240911" y="4115729"/>
              <a:ext cx="202882" cy="268223"/>
            </a:xfrm>
            <a:custGeom>
              <a:avLst/>
              <a:gdLst>
                <a:gd name="connsiteX0" fmla="*/ 20669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669"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grpSp>
      <p:sp>
        <p:nvSpPr>
          <p:cNvPr id="5" name="Date Placeholder 4">
            <a:extLst>
              <a:ext uri="{FF2B5EF4-FFF2-40B4-BE49-F238E27FC236}">
                <a16:creationId xmlns:a16="http://schemas.microsoft.com/office/drawing/2014/main" id="{D68C8714-2467-4715-934E-6787C84F7929}"/>
              </a:ext>
            </a:extLst>
          </p:cNvPr>
          <p:cNvSpPr>
            <a:spLocks noGrp="1"/>
          </p:cNvSpPr>
          <p:nvPr>
            <p:ph type="dt" sz="half" idx="10"/>
          </p:nvPr>
        </p:nvSpPr>
        <p:spPr/>
        <p:txBody>
          <a:bodyPr/>
          <a:lstStyle/>
          <a:p>
            <a:fld id="{60E22DE3-3D1A-4D53-B9A6-6C7463B8C992}" type="datetime1">
              <a:rPr lang="en-US" smtClean="0"/>
              <a:t>7/12/2023</a:t>
            </a:fld>
            <a:endParaRPr lang="en-US" dirty="0"/>
          </a:p>
        </p:txBody>
      </p:sp>
      <p:sp>
        <p:nvSpPr>
          <p:cNvPr id="6" name="Footer Placeholder 5">
            <a:extLst>
              <a:ext uri="{FF2B5EF4-FFF2-40B4-BE49-F238E27FC236}">
                <a16:creationId xmlns:a16="http://schemas.microsoft.com/office/drawing/2014/main" id="{A46F13D6-03EC-4D31-8BB1-9FFDE3633C21}"/>
              </a:ext>
            </a:extLst>
          </p:cNvPr>
          <p:cNvSpPr>
            <a:spLocks noGrp="1"/>
          </p:cNvSpPr>
          <p:nvPr>
            <p:ph type="ftr" sz="quarter" idx="11"/>
          </p:nvPr>
        </p:nvSpPr>
        <p:spPr/>
        <p:txBody>
          <a:bodyPr/>
          <a:lstStyle/>
          <a:p>
            <a:r>
              <a:rPr lang="en-US" dirty="0"/>
              <a:t>Sample Footer Text</a:t>
            </a:r>
          </a:p>
        </p:txBody>
      </p:sp>
      <p:sp>
        <p:nvSpPr>
          <p:cNvPr id="7" name="Slide Number Placeholder 6">
            <a:extLst>
              <a:ext uri="{FF2B5EF4-FFF2-40B4-BE49-F238E27FC236}">
                <a16:creationId xmlns:a16="http://schemas.microsoft.com/office/drawing/2014/main" id="{7C65D4DD-A2A4-4DF6-9527-E5F12FEB936C}"/>
              </a:ext>
            </a:extLst>
          </p:cNvPr>
          <p:cNvSpPr>
            <a:spLocks noGrp="1"/>
          </p:cNvSpPr>
          <p:nvPr>
            <p:ph type="sldNum" sz="quarter" idx="12"/>
          </p:nvPr>
        </p:nvSpPr>
        <p:spPr/>
        <p:txBody>
          <a:bodyPr/>
          <a:lstStyle/>
          <a:p>
            <a:fld id="{F3450C42-9A0B-4425-92C2-70FCF7C45734}" type="slidenum">
              <a:rPr lang="en-US" smtClean="0"/>
              <a:t>‹#›</a:t>
            </a:fld>
            <a:endParaRPr lang="en-US" dirty="0"/>
          </a:p>
        </p:txBody>
      </p:sp>
      <p:sp>
        <p:nvSpPr>
          <p:cNvPr id="15" name="Oval 14">
            <a:extLst>
              <a:ext uri="{FF2B5EF4-FFF2-40B4-BE49-F238E27FC236}">
                <a16:creationId xmlns:a16="http://schemas.microsoft.com/office/drawing/2014/main" id="{FD202F3A-9FDE-4E11-B865-FBAEC415F880}"/>
              </a:ext>
            </a:extLst>
          </p:cNvPr>
          <p:cNvSpPr/>
          <p:nvPr/>
        </p:nvSpPr>
        <p:spPr>
          <a:xfrm>
            <a:off x="320736" y="652894"/>
            <a:ext cx="319941" cy="319941"/>
          </a:xfrm>
          <a:prstGeom prst="ellipse">
            <a:avLst/>
          </a:prstGeom>
          <a:solidFill>
            <a:schemeClr val="accent3">
              <a:lumMod val="20000"/>
              <a:lumOff val="80000"/>
            </a:schemeClr>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Tree>
    <p:extLst>
      <p:ext uri="{BB962C8B-B14F-4D97-AF65-F5344CB8AC3E}">
        <p14:creationId xmlns:p14="http://schemas.microsoft.com/office/powerpoint/2010/main" val="2048320226"/>
      </p:ext>
    </p:extLst>
  </p:cSld>
  <p:clrMapOvr>
    <a:masterClrMapping/>
  </p:clrMapOvr>
  <p:transition spd="slow">
    <p:push dir="u"/>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633F5C3-CD4B-4472-B59A-49D460CB1CD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7772236B-AB2C-4D6F-AE15-700992DA917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8090F509-07BE-4446-8772-F44E09936B7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b="1" cap="all" spc="100" baseline="0">
                <a:solidFill>
                  <a:schemeClr val="tx1">
                    <a:tint val="75000"/>
                  </a:schemeClr>
                </a:solidFill>
                <a:latin typeface="+mn-lt"/>
                <a:ea typeface="Source Sans Pro SemiBold" panose="020B0603030403020204" pitchFamily="34" charset="0"/>
              </a:defRPr>
            </a:lvl1pPr>
          </a:lstStyle>
          <a:p>
            <a:fld id="{5ECD8B30-1B71-45A1-8314-D59C86F581E1}" type="datetime1">
              <a:rPr lang="en-US" smtClean="0"/>
              <a:pPr/>
              <a:t>7/12/2023</a:t>
            </a:fld>
            <a:endParaRPr lang="en-US" b="1" dirty="0"/>
          </a:p>
        </p:txBody>
      </p:sp>
      <p:sp>
        <p:nvSpPr>
          <p:cNvPr id="5" name="Footer Placeholder 4">
            <a:extLst>
              <a:ext uri="{FF2B5EF4-FFF2-40B4-BE49-F238E27FC236}">
                <a16:creationId xmlns:a16="http://schemas.microsoft.com/office/drawing/2014/main" id="{501B927E-3833-4F85-99B5-56B5F1E540D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b="1" cap="all" spc="100" baseline="0">
                <a:solidFill>
                  <a:schemeClr val="tx1">
                    <a:tint val="75000"/>
                  </a:schemeClr>
                </a:solidFill>
                <a:latin typeface="+mn-lt"/>
                <a:ea typeface="Source Sans Pro SemiBold" panose="020B0603030403020204" pitchFamily="34" charset="0"/>
              </a:defRPr>
            </a:lvl1pPr>
          </a:lstStyle>
          <a:p>
            <a:r>
              <a:rPr lang="en-US" dirty="0"/>
              <a:t>Sample Footer Text</a:t>
            </a:r>
            <a:endParaRPr lang="en-US" b="1" dirty="0"/>
          </a:p>
        </p:txBody>
      </p:sp>
      <p:sp>
        <p:nvSpPr>
          <p:cNvPr id="6" name="Slide Number Placeholder 5">
            <a:extLst>
              <a:ext uri="{FF2B5EF4-FFF2-40B4-BE49-F238E27FC236}">
                <a16:creationId xmlns:a16="http://schemas.microsoft.com/office/drawing/2014/main" id="{E628CB64-4E98-43DE-B543-7BE5B329DBA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b="1" cap="all" spc="100" baseline="0">
                <a:solidFill>
                  <a:schemeClr val="tx1">
                    <a:tint val="75000"/>
                  </a:schemeClr>
                </a:solidFill>
                <a:latin typeface="+mn-lt"/>
                <a:ea typeface="Source Sans Pro SemiBold" panose="020B0603030403020204" pitchFamily="34" charset="0"/>
              </a:defRPr>
            </a:lvl1pPr>
          </a:lstStyle>
          <a:p>
            <a:fld id="{F3450C42-9A0B-4425-92C2-70FCF7C45734}" type="slidenum">
              <a:rPr lang="en-US" smtClean="0"/>
              <a:pPr/>
              <a:t>‹#›</a:t>
            </a:fld>
            <a:endParaRPr lang="en-US" b="1" dirty="0"/>
          </a:p>
        </p:txBody>
      </p:sp>
    </p:spTree>
    <p:extLst>
      <p:ext uri="{BB962C8B-B14F-4D97-AF65-F5344CB8AC3E}">
        <p14:creationId xmlns:p14="http://schemas.microsoft.com/office/powerpoint/2010/main" val="2305628386"/>
      </p:ext>
    </p:extLst>
  </p:cSld>
  <p:clrMap bg1="lt1" tx1="dk1" bg2="lt2" tx2="dk2" accent1="accent1" accent2="accent2" accent3="accent3" accent4="accent4" accent5="accent5" accent6="accent6" hlink="hlink" folHlink="folHlink"/>
  <p:sldLayoutIdLst>
    <p:sldLayoutId id="2147483720" r:id="rId1"/>
    <p:sldLayoutId id="2147483721" r:id="rId2"/>
    <p:sldLayoutId id="2147483722" r:id="rId3"/>
    <p:sldLayoutId id="2147483723" r:id="rId4"/>
    <p:sldLayoutId id="2147483724" r:id="rId5"/>
    <p:sldLayoutId id="2147483718" r:id="rId6"/>
    <p:sldLayoutId id="2147483714" r:id="rId7"/>
    <p:sldLayoutId id="2147483715" r:id="rId8"/>
    <p:sldLayoutId id="2147483716" r:id="rId9"/>
    <p:sldLayoutId id="2147483717" r:id="rId10"/>
    <p:sldLayoutId id="2147483719" r:id="rId11"/>
  </p:sldLayoutIdLst>
  <p:transition spd="slow">
    <p:push dir="u"/>
  </p:transition>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hyperlink" Target="mailto:dmh00015@mix.wvu.edu"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8" Type="http://schemas.openxmlformats.org/officeDocument/2006/relationships/image" Target="../media/image6.png"/><Relationship Id="rId13" Type="http://schemas.openxmlformats.org/officeDocument/2006/relationships/image" Target="../media/image8.png"/><Relationship Id="rId3" Type="http://schemas.openxmlformats.org/officeDocument/2006/relationships/customXml" Target="../ink/ink1.xml"/><Relationship Id="rId7" Type="http://schemas.openxmlformats.org/officeDocument/2006/relationships/customXml" Target="../ink/ink3.xml"/><Relationship Id="rId12" Type="http://schemas.openxmlformats.org/officeDocument/2006/relationships/customXml" Target="../ink/ink6.xml"/><Relationship Id="rId2" Type="http://schemas.openxmlformats.org/officeDocument/2006/relationships/notesSlide" Target="../notesSlides/notesSlide3.xml"/><Relationship Id="rId16" Type="http://schemas.openxmlformats.org/officeDocument/2006/relationships/image" Target="../media/image11.png"/><Relationship Id="rId1" Type="http://schemas.openxmlformats.org/officeDocument/2006/relationships/slideLayout" Target="../slideLayouts/slideLayout2.xml"/><Relationship Id="rId6" Type="http://schemas.openxmlformats.org/officeDocument/2006/relationships/image" Target="../media/image5.png"/><Relationship Id="rId11" Type="http://schemas.openxmlformats.org/officeDocument/2006/relationships/image" Target="../media/image7.png"/><Relationship Id="rId5" Type="http://schemas.openxmlformats.org/officeDocument/2006/relationships/customXml" Target="../ink/ink2.xml"/><Relationship Id="rId15" Type="http://schemas.openxmlformats.org/officeDocument/2006/relationships/image" Target="../media/image10.png"/><Relationship Id="rId10" Type="http://schemas.openxmlformats.org/officeDocument/2006/relationships/customXml" Target="../ink/ink5.xml"/><Relationship Id="rId4" Type="http://schemas.openxmlformats.org/officeDocument/2006/relationships/image" Target="../media/image4.png"/><Relationship Id="rId9" Type="http://schemas.openxmlformats.org/officeDocument/2006/relationships/customXml" Target="../ink/ink4.xml"/><Relationship Id="rId14" Type="http://schemas.openxmlformats.org/officeDocument/2006/relationships/image" Target="../media/image9.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FB1D5CC7-31D1-4E22-A813-58A58E0DD12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id="{B567997C-1F1F-4881-B5BA-DD2B0C3E077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656624" y="901769"/>
            <a:ext cx="4970256" cy="3855397"/>
          </a:xfrm>
          <a:prstGeom prst="rect">
            <a:avLst/>
          </a:prstGeom>
          <a:solidFill>
            <a:srgbClr val="FFFFFF"/>
          </a:solidFill>
          <a:ln w="28575">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C970F45A-B7CD-4B32-95EF-849531E69B1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656624" y="901769"/>
            <a:ext cx="4970256" cy="3855397"/>
          </a:xfrm>
          <a:prstGeom prst="rect">
            <a:avLst/>
          </a:prstGeom>
          <a:solidFill>
            <a:schemeClr val="accent3">
              <a:alpha val="20000"/>
            </a:schemeClr>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4F8484A2-9B2C-4822-B096-6718E6CE41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871489" cy="4096327"/>
          </a:xfrm>
          <a:custGeom>
            <a:avLst/>
            <a:gdLst>
              <a:gd name="connsiteX0" fmla="*/ 2292284 w 3871489"/>
              <a:gd name="connsiteY0" fmla="*/ 0 h 4096327"/>
              <a:gd name="connsiteX1" fmla="*/ 3500914 w 3871489"/>
              <a:gd name="connsiteY1" fmla="*/ 0 h 4096327"/>
              <a:gd name="connsiteX2" fmla="*/ 3542229 w 3871489"/>
              <a:gd name="connsiteY2" fmla="*/ 68006 h 4096327"/>
              <a:gd name="connsiteX3" fmla="*/ 3871489 w 3871489"/>
              <a:gd name="connsiteY3" fmla="*/ 1368323 h 4096327"/>
              <a:gd name="connsiteX4" fmla="*/ 1143485 w 3871489"/>
              <a:gd name="connsiteY4" fmla="*/ 4096327 h 4096327"/>
              <a:gd name="connsiteX5" fmla="*/ 81633 w 3871489"/>
              <a:gd name="connsiteY5" fmla="*/ 3881944 h 4096327"/>
              <a:gd name="connsiteX6" fmla="*/ 0 w 3871489"/>
              <a:gd name="connsiteY6" fmla="*/ 3842618 h 4096327"/>
              <a:gd name="connsiteX7" fmla="*/ 0 w 3871489"/>
              <a:gd name="connsiteY7" fmla="*/ 2741475 h 4096327"/>
              <a:gd name="connsiteX8" fmla="*/ 6615 w 3871489"/>
              <a:gd name="connsiteY8" fmla="*/ 2747487 h 4096327"/>
              <a:gd name="connsiteX9" fmla="*/ 1143485 w 3871489"/>
              <a:gd name="connsiteY9" fmla="*/ 3155655 h 4096327"/>
              <a:gd name="connsiteX10" fmla="*/ 2930817 w 3871489"/>
              <a:gd name="connsiteY10" fmla="*/ 1368323 h 4096327"/>
              <a:gd name="connsiteX11" fmla="*/ 2407287 w 3871489"/>
              <a:gd name="connsiteY11" fmla="*/ 104524 h 40963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871489" h="4096327">
                <a:moveTo>
                  <a:pt x="2292284" y="0"/>
                </a:moveTo>
                <a:lnTo>
                  <a:pt x="3500914" y="0"/>
                </a:lnTo>
                <a:lnTo>
                  <a:pt x="3542229" y="68006"/>
                </a:lnTo>
                <a:cubicBezTo>
                  <a:pt x="3752213" y="454545"/>
                  <a:pt x="3871489" y="897507"/>
                  <a:pt x="3871489" y="1368323"/>
                </a:cubicBezTo>
                <a:cubicBezTo>
                  <a:pt x="3871489" y="2874936"/>
                  <a:pt x="2650098" y="4096327"/>
                  <a:pt x="1143485" y="4096327"/>
                </a:cubicBezTo>
                <a:cubicBezTo>
                  <a:pt x="766832" y="4096327"/>
                  <a:pt x="408006" y="4019990"/>
                  <a:pt x="81633" y="3881944"/>
                </a:cubicBezTo>
                <a:lnTo>
                  <a:pt x="0" y="3842618"/>
                </a:lnTo>
                <a:lnTo>
                  <a:pt x="0" y="2741475"/>
                </a:lnTo>
                <a:lnTo>
                  <a:pt x="6615" y="2747487"/>
                </a:lnTo>
                <a:cubicBezTo>
                  <a:pt x="315579" y="3002472"/>
                  <a:pt x="711663" y="3155655"/>
                  <a:pt x="1143485" y="3155655"/>
                </a:cubicBezTo>
                <a:cubicBezTo>
                  <a:pt x="2130515" y="3155655"/>
                  <a:pt x="2930817" y="2355353"/>
                  <a:pt x="2930817" y="1368323"/>
                </a:cubicBezTo>
                <a:cubicBezTo>
                  <a:pt x="2930817" y="874812"/>
                  <a:pt x="2730741" y="427979"/>
                  <a:pt x="2407287" y="104524"/>
                </a:cubicBezTo>
                <a:close/>
              </a:path>
            </a:pathLst>
          </a:custGeom>
          <a:solidFill>
            <a:srgbClr val="FFFFFF"/>
          </a:solidFill>
          <a:ln w="285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solidFill>
                <a:schemeClr val="accent1"/>
              </a:solidFill>
            </a:endParaRPr>
          </a:p>
        </p:txBody>
      </p:sp>
      <p:sp>
        <p:nvSpPr>
          <p:cNvPr id="18" name="Freeform: Shape 17">
            <a:extLst>
              <a:ext uri="{FF2B5EF4-FFF2-40B4-BE49-F238E27FC236}">
                <a16:creationId xmlns:a16="http://schemas.microsoft.com/office/drawing/2014/main" id="{58D39B85-7449-406D-9486-2E01E9362A2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871489" cy="4096327"/>
          </a:xfrm>
          <a:custGeom>
            <a:avLst/>
            <a:gdLst>
              <a:gd name="connsiteX0" fmla="*/ 2292284 w 3871489"/>
              <a:gd name="connsiteY0" fmla="*/ 0 h 4096327"/>
              <a:gd name="connsiteX1" fmla="*/ 3500914 w 3871489"/>
              <a:gd name="connsiteY1" fmla="*/ 0 h 4096327"/>
              <a:gd name="connsiteX2" fmla="*/ 3542229 w 3871489"/>
              <a:gd name="connsiteY2" fmla="*/ 68006 h 4096327"/>
              <a:gd name="connsiteX3" fmla="*/ 3871489 w 3871489"/>
              <a:gd name="connsiteY3" fmla="*/ 1368323 h 4096327"/>
              <a:gd name="connsiteX4" fmla="*/ 1143485 w 3871489"/>
              <a:gd name="connsiteY4" fmla="*/ 4096327 h 4096327"/>
              <a:gd name="connsiteX5" fmla="*/ 81633 w 3871489"/>
              <a:gd name="connsiteY5" fmla="*/ 3881944 h 4096327"/>
              <a:gd name="connsiteX6" fmla="*/ 0 w 3871489"/>
              <a:gd name="connsiteY6" fmla="*/ 3842618 h 4096327"/>
              <a:gd name="connsiteX7" fmla="*/ 0 w 3871489"/>
              <a:gd name="connsiteY7" fmla="*/ 2741475 h 4096327"/>
              <a:gd name="connsiteX8" fmla="*/ 6615 w 3871489"/>
              <a:gd name="connsiteY8" fmla="*/ 2747487 h 4096327"/>
              <a:gd name="connsiteX9" fmla="*/ 1143485 w 3871489"/>
              <a:gd name="connsiteY9" fmla="*/ 3155655 h 4096327"/>
              <a:gd name="connsiteX10" fmla="*/ 2930817 w 3871489"/>
              <a:gd name="connsiteY10" fmla="*/ 1368323 h 4096327"/>
              <a:gd name="connsiteX11" fmla="*/ 2407287 w 3871489"/>
              <a:gd name="connsiteY11" fmla="*/ 104524 h 40963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871489" h="4096327">
                <a:moveTo>
                  <a:pt x="2292284" y="0"/>
                </a:moveTo>
                <a:lnTo>
                  <a:pt x="3500914" y="0"/>
                </a:lnTo>
                <a:lnTo>
                  <a:pt x="3542229" y="68006"/>
                </a:lnTo>
                <a:cubicBezTo>
                  <a:pt x="3752213" y="454545"/>
                  <a:pt x="3871489" y="897507"/>
                  <a:pt x="3871489" y="1368323"/>
                </a:cubicBezTo>
                <a:cubicBezTo>
                  <a:pt x="3871489" y="2874936"/>
                  <a:pt x="2650098" y="4096327"/>
                  <a:pt x="1143485" y="4096327"/>
                </a:cubicBezTo>
                <a:cubicBezTo>
                  <a:pt x="766832" y="4096327"/>
                  <a:pt x="408006" y="4019990"/>
                  <a:pt x="81633" y="3881944"/>
                </a:cubicBezTo>
                <a:lnTo>
                  <a:pt x="0" y="3842618"/>
                </a:lnTo>
                <a:lnTo>
                  <a:pt x="0" y="2741475"/>
                </a:lnTo>
                <a:lnTo>
                  <a:pt x="6615" y="2747487"/>
                </a:lnTo>
                <a:cubicBezTo>
                  <a:pt x="315579" y="3002472"/>
                  <a:pt x="711663" y="3155655"/>
                  <a:pt x="1143485" y="3155655"/>
                </a:cubicBezTo>
                <a:cubicBezTo>
                  <a:pt x="2130515" y="3155655"/>
                  <a:pt x="2930817" y="2355353"/>
                  <a:pt x="2930817" y="1368323"/>
                </a:cubicBezTo>
                <a:cubicBezTo>
                  <a:pt x="2930817" y="874812"/>
                  <a:pt x="2730741" y="427979"/>
                  <a:pt x="2407287" y="104524"/>
                </a:cubicBezTo>
                <a:close/>
              </a:path>
            </a:pathLst>
          </a:custGeom>
          <a:solidFill>
            <a:schemeClr val="accent1">
              <a:alpha val="20000"/>
            </a:scheme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solidFill>
                <a:schemeClr val="accent1"/>
              </a:solidFill>
            </a:endParaRPr>
          </a:p>
        </p:txBody>
      </p:sp>
      <p:sp>
        <p:nvSpPr>
          <p:cNvPr id="20" name="Freeform: Shape 19">
            <a:extLst>
              <a:ext uri="{FF2B5EF4-FFF2-40B4-BE49-F238E27FC236}">
                <a16:creationId xmlns:a16="http://schemas.microsoft.com/office/drawing/2014/main" id="{12638833-5608-4FD5-A4EB-58F1A95D99B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396898"/>
            <a:ext cx="1861854" cy="277779"/>
          </a:xfrm>
          <a:custGeom>
            <a:avLst/>
            <a:gdLst>
              <a:gd name="connsiteX0" fmla="*/ 180458 w 1861854"/>
              <a:gd name="connsiteY0" fmla="*/ 0 h 277779"/>
              <a:gd name="connsiteX1" fmla="*/ 419222 w 1861854"/>
              <a:gd name="connsiteY1" fmla="*/ 238761 h 277779"/>
              <a:gd name="connsiteX2" fmla="*/ 657984 w 1861854"/>
              <a:gd name="connsiteY2" fmla="*/ 0 h 277779"/>
              <a:gd name="connsiteX3" fmla="*/ 896745 w 1861854"/>
              <a:gd name="connsiteY3" fmla="*/ 238761 h 277779"/>
              <a:gd name="connsiteX4" fmla="*/ 1135754 w 1861854"/>
              <a:gd name="connsiteY4" fmla="*/ 0 h 277779"/>
              <a:gd name="connsiteX5" fmla="*/ 1374516 w 1861854"/>
              <a:gd name="connsiteY5" fmla="*/ 238761 h 277779"/>
              <a:gd name="connsiteX6" fmla="*/ 1613277 w 1861854"/>
              <a:gd name="connsiteY6" fmla="*/ 0 h 277779"/>
              <a:gd name="connsiteX7" fmla="*/ 1861854 w 1861854"/>
              <a:gd name="connsiteY7" fmla="*/ 248577 h 277779"/>
              <a:gd name="connsiteX8" fmla="*/ 1842470 w 1861854"/>
              <a:gd name="connsiteY8" fmla="*/ 267963 h 277779"/>
              <a:gd name="connsiteX9" fmla="*/ 1613277 w 1861854"/>
              <a:gd name="connsiteY9" fmla="*/ 39017 h 277779"/>
              <a:gd name="connsiteX10" fmla="*/ 1374516 w 1861854"/>
              <a:gd name="connsiteY10" fmla="*/ 277779 h 277779"/>
              <a:gd name="connsiteX11" fmla="*/ 1135754 w 1861854"/>
              <a:gd name="connsiteY11" fmla="*/ 39017 h 277779"/>
              <a:gd name="connsiteX12" fmla="*/ 896745 w 1861854"/>
              <a:gd name="connsiteY12" fmla="*/ 277779 h 277779"/>
              <a:gd name="connsiteX13" fmla="*/ 657984 w 1861854"/>
              <a:gd name="connsiteY13" fmla="*/ 39017 h 277779"/>
              <a:gd name="connsiteX14" fmla="*/ 419222 w 1861854"/>
              <a:gd name="connsiteY14" fmla="*/ 277779 h 277779"/>
              <a:gd name="connsiteX15" fmla="*/ 180458 w 1861854"/>
              <a:gd name="connsiteY15" fmla="*/ 39017 h 277779"/>
              <a:gd name="connsiteX16" fmla="*/ 0 w 1861854"/>
              <a:gd name="connsiteY16" fmla="*/ 219283 h 277779"/>
              <a:gd name="connsiteX17" fmla="*/ 0 w 1861854"/>
              <a:gd name="connsiteY17" fmla="*/ 180458 h 2777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61854" h="277779">
                <a:moveTo>
                  <a:pt x="180458" y="0"/>
                </a:moveTo>
                <a:lnTo>
                  <a:pt x="419222" y="238761"/>
                </a:lnTo>
                <a:lnTo>
                  <a:pt x="657984" y="0"/>
                </a:lnTo>
                <a:lnTo>
                  <a:pt x="896745" y="238761"/>
                </a:lnTo>
                <a:lnTo>
                  <a:pt x="1135754" y="0"/>
                </a:lnTo>
                <a:lnTo>
                  <a:pt x="1374516" y="238761"/>
                </a:lnTo>
                <a:lnTo>
                  <a:pt x="1613277" y="0"/>
                </a:lnTo>
                <a:lnTo>
                  <a:pt x="1861854" y="248577"/>
                </a:lnTo>
                <a:lnTo>
                  <a:pt x="1842470" y="267963"/>
                </a:lnTo>
                <a:lnTo>
                  <a:pt x="1613277" y="39017"/>
                </a:lnTo>
                <a:lnTo>
                  <a:pt x="1374516" y="277779"/>
                </a:lnTo>
                <a:lnTo>
                  <a:pt x="1135754" y="39017"/>
                </a:lnTo>
                <a:lnTo>
                  <a:pt x="896745" y="277779"/>
                </a:lnTo>
                <a:lnTo>
                  <a:pt x="657984" y="39017"/>
                </a:lnTo>
                <a:lnTo>
                  <a:pt x="419222" y="277779"/>
                </a:lnTo>
                <a:lnTo>
                  <a:pt x="180458" y="39017"/>
                </a:lnTo>
                <a:lnTo>
                  <a:pt x="0" y="219283"/>
                </a:lnTo>
                <a:lnTo>
                  <a:pt x="0" y="180458"/>
                </a:lnTo>
                <a:close/>
              </a:path>
            </a:pathLst>
          </a:custGeom>
          <a:solidFill>
            <a:schemeClr val="tx1"/>
          </a:solidFill>
          <a:ln w="9525" cap="flat">
            <a:noFill/>
            <a:prstDash val="solid"/>
            <a:miter/>
          </a:ln>
        </p:spPr>
        <p:txBody>
          <a:bodyPr wrap="square" rtlCol="0" anchor="ctr">
            <a:noAutofit/>
          </a:bodyPr>
          <a:lstStyle/>
          <a:p>
            <a:endParaRPr lang="en-US"/>
          </a:p>
        </p:txBody>
      </p:sp>
      <p:sp>
        <p:nvSpPr>
          <p:cNvPr id="22" name="Freeform: Shape 21">
            <a:extLst>
              <a:ext uri="{FF2B5EF4-FFF2-40B4-BE49-F238E27FC236}">
                <a16:creationId xmlns:a16="http://schemas.microsoft.com/office/drawing/2014/main" id="{20896541-5597-4AC1-A368-BD8251506AB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836633"/>
            <a:ext cx="1861854" cy="277779"/>
          </a:xfrm>
          <a:custGeom>
            <a:avLst/>
            <a:gdLst>
              <a:gd name="connsiteX0" fmla="*/ 180458 w 1861854"/>
              <a:gd name="connsiteY0" fmla="*/ 0 h 277779"/>
              <a:gd name="connsiteX1" fmla="*/ 419222 w 1861854"/>
              <a:gd name="connsiteY1" fmla="*/ 238761 h 277779"/>
              <a:gd name="connsiteX2" fmla="*/ 657984 w 1861854"/>
              <a:gd name="connsiteY2" fmla="*/ 0 h 277779"/>
              <a:gd name="connsiteX3" fmla="*/ 896745 w 1861854"/>
              <a:gd name="connsiteY3" fmla="*/ 238761 h 277779"/>
              <a:gd name="connsiteX4" fmla="*/ 1135754 w 1861854"/>
              <a:gd name="connsiteY4" fmla="*/ 0 h 277779"/>
              <a:gd name="connsiteX5" fmla="*/ 1374516 w 1861854"/>
              <a:gd name="connsiteY5" fmla="*/ 238761 h 277779"/>
              <a:gd name="connsiteX6" fmla="*/ 1613277 w 1861854"/>
              <a:gd name="connsiteY6" fmla="*/ 0 h 277779"/>
              <a:gd name="connsiteX7" fmla="*/ 1861854 w 1861854"/>
              <a:gd name="connsiteY7" fmla="*/ 248577 h 277779"/>
              <a:gd name="connsiteX8" fmla="*/ 1842470 w 1861854"/>
              <a:gd name="connsiteY8" fmla="*/ 268208 h 277779"/>
              <a:gd name="connsiteX9" fmla="*/ 1613277 w 1861854"/>
              <a:gd name="connsiteY9" fmla="*/ 39017 h 277779"/>
              <a:gd name="connsiteX10" fmla="*/ 1374516 w 1861854"/>
              <a:gd name="connsiteY10" fmla="*/ 277779 h 277779"/>
              <a:gd name="connsiteX11" fmla="*/ 1135754 w 1861854"/>
              <a:gd name="connsiteY11" fmla="*/ 39017 h 277779"/>
              <a:gd name="connsiteX12" fmla="*/ 896745 w 1861854"/>
              <a:gd name="connsiteY12" fmla="*/ 277779 h 277779"/>
              <a:gd name="connsiteX13" fmla="*/ 657984 w 1861854"/>
              <a:gd name="connsiteY13" fmla="*/ 39017 h 277779"/>
              <a:gd name="connsiteX14" fmla="*/ 419222 w 1861854"/>
              <a:gd name="connsiteY14" fmla="*/ 277779 h 277779"/>
              <a:gd name="connsiteX15" fmla="*/ 180458 w 1861854"/>
              <a:gd name="connsiteY15" fmla="*/ 39017 h 277779"/>
              <a:gd name="connsiteX16" fmla="*/ 0 w 1861854"/>
              <a:gd name="connsiteY16" fmla="*/ 219475 h 277779"/>
              <a:gd name="connsiteX17" fmla="*/ 0 w 1861854"/>
              <a:gd name="connsiteY17" fmla="*/ 180458 h 2777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61854" h="277779">
                <a:moveTo>
                  <a:pt x="180458" y="0"/>
                </a:moveTo>
                <a:lnTo>
                  <a:pt x="419222" y="238761"/>
                </a:lnTo>
                <a:lnTo>
                  <a:pt x="657984" y="0"/>
                </a:lnTo>
                <a:lnTo>
                  <a:pt x="896745" y="238761"/>
                </a:lnTo>
                <a:lnTo>
                  <a:pt x="1135754" y="0"/>
                </a:lnTo>
                <a:lnTo>
                  <a:pt x="1374516" y="238761"/>
                </a:lnTo>
                <a:lnTo>
                  <a:pt x="1613277" y="0"/>
                </a:lnTo>
                <a:lnTo>
                  <a:pt x="1861854" y="248577"/>
                </a:lnTo>
                <a:lnTo>
                  <a:pt x="1842470" y="268208"/>
                </a:lnTo>
                <a:lnTo>
                  <a:pt x="1613277" y="39017"/>
                </a:lnTo>
                <a:lnTo>
                  <a:pt x="1374516" y="277779"/>
                </a:lnTo>
                <a:lnTo>
                  <a:pt x="1135754" y="39017"/>
                </a:lnTo>
                <a:lnTo>
                  <a:pt x="896745" y="277779"/>
                </a:lnTo>
                <a:lnTo>
                  <a:pt x="657984" y="39017"/>
                </a:lnTo>
                <a:lnTo>
                  <a:pt x="419222" y="277779"/>
                </a:lnTo>
                <a:lnTo>
                  <a:pt x="180458" y="39017"/>
                </a:lnTo>
                <a:lnTo>
                  <a:pt x="0" y="219475"/>
                </a:lnTo>
                <a:lnTo>
                  <a:pt x="0" y="180458"/>
                </a:lnTo>
                <a:close/>
              </a:path>
            </a:pathLst>
          </a:custGeom>
          <a:solidFill>
            <a:schemeClr val="tx1"/>
          </a:solidFill>
          <a:ln w="9525" cap="flat">
            <a:noFill/>
            <a:prstDash val="solid"/>
            <a:miter/>
          </a:ln>
        </p:spPr>
        <p:txBody>
          <a:bodyPr wrap="square" rtlCol="0" anchor="ctr">
            <a:noAutofit/>
          </a:bodyPr>
          <a:lstStyle/>
          <a:p>
            <a:endParaRPr lang="en-US"/>
          </a:p>
        </p:txBody>
      </p:sp>
      <p:sp useBgFill="1">
        <p:nvSpPr>
          <p:cNvPr id="24" name="Rectangle 23">
            <a:extLst>
              <a:ext uri="{FF2B5EF4-FFF2-40B4-BE49-F238E27FC236}">
                <a16:creationId xmlns:a16="http://schemas.microsoft.com/office/drawing/2014/main" id="{525295DF-CC03-4EFE-BCB0-908091ACCB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49229" y="798986"/>
            <a:ext cx="4970256" cy="3855397"/>
          </a:xfrm>
          <a:prstGeom prst="rect">
            <a:avLst/>
          </a:prstGeom>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CB6424D-2F49-4A65-C628-7AAF43028456}"/>
              </a:ext>
            </a:extLst>
          </p:cNvPr>
          <p:cNvSpPr>
            <a:spLocks noGrp="1"/>
          </p:cNvSpPr>
          <p:nvPr>
            <p:ph type="ctrTitle"/>
          </p:nvPr>
        </p:nvSpPr>
        <p:spPr>
          <a:xfrm>
            <a:off x="1656624" y="942711"/>
            <a:ext cx="5077651" cy="3567946"/>
          </a:xfrm>
        </p:spPr>
        <p:txBody>
          <a:bodyPr>
            <a:normAutofit/>
          </a:bodyPr>
          <a:lstStyle/>
          <a:p>
            <a:r>
              <a:rPr lang="en-US" dirty="0"/>
              <a:t>Death, Birth, </a:t>
            </a:r>
            <a:br>
              <a:rPr lang="en-US" dirty="0"/>
            </a:br>
            <a:r>
              <a:rPr lang="en-US" dirty="0" err="1"/>
              <a:t>BOOks</a:t>
            </a:r>
            <a:r>
              <a:rPr lang="en-US" dirty="0"/>
              <a:t>, Balance</a:t>
            </a:r>
          </a:p>
        </p:txBody>
      </p:sp>
      <p:sp>
        <p:nvSpPr>
          <p:cNvPr id="26" name="Oval 25">
            <a:extLst>
              <a:ext uri="{FF2B5EF4-FFF2-40B4-BE49-F238E27FC236}">
                <a16:creationId xmlns:a16="http://schemas.microsoft.com/office/drawing/2014/main" id="{BEF0CF7B-B7C5-4388-80C3-83B1D2759D7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366115" y="3453761"/>
            <a:ext cx="319941" cy="319941"/>
          </a:xfrm>
          <a:prstGeom prst="ellipse">
            <a:avLst/>
          </a:prstGeom>
          <a:solidFill>
            <a:srgbClr val="FFFFFF"/>
          </a:solidFill>
          <a:ln w="28575">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8" name="Oval 27">
            <a:extLst>
              <a:ext uri="{FF2B5EF4-FFF2-40B4-BE49-F238E27FC236}">
                <a16:creationId xmlns:a16="http://schemas.microsoft.com/office/drawing/2014/main" id="{1E46289A-A61F-440B-9FDE-5ECDF9DD7B6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366115" y="3453761"/>
            <a:ext cx="319941" cy="319941"/>
          </a:xfrm>
          <a:prstGeom prst="ellipse">
            <a:avLst/>
          </a:prstGeom>
          <a:solidFill>
            <a:schemeClr val="accent3">
              <a:alpha val="20000"/>
            </a:schemeClr>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pic>
        <p:nvPicPr>
          <p:cNvPr id="17" name="Picture 3" descr="Neon laser lights aligned to form a triangle">
            <a:extLst>
              <a:ext uri="{FF2B5EF4-FFF2-40B4-BE49-F238E27FC236}">
                <a16:creationId xmlns:a16="http://schemas.microsoft.com/office/drawing/2014/main" id="{83916CFA-F08C-A284-B66D-95F2F93365A2}"/>
              </a:ext>
            </a:extLst>
          </p:cNvPr>
          <p:cNvPicPr>
            <a:picLocks noChangeAspect="1"/>
          </p:cNvPicPr>
          <p:nvPr/>
        </p:nvPicPr>
        <p:blipFill>
          <a:blip r:embed="rId2"/>
          <a:stretch>
            <a:fillRect/>
          </a:stretch>
        </p:blipFill>
        <p:spPr>
          <a:xfrm>
            <a:off x="7481883" y="1288650"/>
            <a:ext cx="3458065" cy="2161291"/>
          </a:xfrm>
          <a:prstGeom prst="rect">
            <a:avLst/>
          </a:prstGeom>
        </p:spPr>
      </p:pic>
      <p:sp>
        <p:nvSpPr>
          <p:cNvPr id="30" name="Graphic 212">
            <a:extLst>
              <a:ext uri="{FF2B5EF4-FFF2-40B4-BE49-F238E27FC236}">
                <a16:creationId xmlns:a16="http://schemas.microsoft.com/office/drawing/2014/main" id="{DD8EBB1F-14FA-4F51-A5D2-56C3EFB370A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68714" y="982020"/>
            <a:ext cx="622472" cy="622472"/>
          </a:xfrm>
          <a:custGeom>
            <a:avLst/>
            <a:gdLst>
              <a:gd name="connsiteX0" fmla="*/ 403574 w 807148"/>
              <a:gd name="connsiteY0" fmla="*/ 0 h 807148"/>
              <a:gd name="connsiteX1" fmla="*/ 0 w 807148"/>
              <a:gd name="connsiteY1" fmla="*/ 403574 h 807148"/>
              <a:gd name="connsiteX2" fmla="*/ 403574 w 807148"/>
              <a:gd name="connsiteY2" fmla="*/ 807149 h 807148"/>
              <a:gd name="connsiteX3" fmla="*/ 807149 w 807148"/>
              <a:gd name="connsiteY3" fmla="*/ 403574 h 807148"/>
              <a:gd name="connsiteX4" fmla="*/ 403574 w 807148"/>
              <a:gd name="connsiteY4" fmla="*/ 0 h 807148"/>
              <a:gd name="connsiteX5" fmla="*/ 403574 w 807148"/>
              <a:gd name="connsiteY5" fmla="*/ 667988 h 807148"/>
              <a:gd name="connsiteX6" fmla="*/ 139160 w 807148"/>
              <a:gd name="connsiteY6" fmla="*/ 403574 h 807148"/>
              <a:gd name="connsiteX7" fmla="*/ 403574 w 807148"/>
              <a:gd name="connsiteY7" fmla="*/ 139160 h 807148"/>
              <a:gd name="connsiteX8" fmla="*/ 667988 w 807148"/>
              <a:gd name="connsiteY8" fmla="*/ 403574 h 807148"/>
              <a:gd name="connsiteX9" fmla="*/ 403574 w 807148"/>
              <a:gd name="connsiteY9" fmla="*/ 667988 h 8071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07148" h="807148">
                <a:moveTo>
                  <a:pt x="403574" y="0"/>
                </a:moveTo>
                <a:cubicBezTo>
                  <a:pt x="180689" y="0"/>
                  <a:pt x="0" y="180689"/>
                  <a:pt x="0" y="403574"/>
                </a:cubicBezTo>
                <a:cubicBezTo>
                  <a:pt x="0" y="626459"/>
                  <a:pt x="180689" y="807149"/>
                  <a:pt x="403574" y="807149"/>
                </a:cubicBezTo>
                <a:cubicBezTo>
                  <a:pt x="626459" y="807149"/>
                  <a:pt x="807149" y="626459"/>
                  <a:pt x="807149" y="403574"/>
                </a:cubicBezTo>
                <a:cubicBezTo>
                  <a:pt x="807149" y="180689"/>
                  <a:pt x="626459" y="0"/>
                  <a:pt x="403574" y="0"/>
                </a:cubicBezTo>
                <a:close/>
                <a:moveTo>
                  <a:pt x="403574" y="667988"/>
                </a:moveTo>
                <a:cubicBezTo>
                  <a:pt x="257556" y="667988"/>
                  <a:pt x="139160" y="549593"/>
                  <a:pt x="139160" y="403574"/>
                </a:cubicBezTo>
                <a:cubicBezTo>
                  <a:pt x="139160" y="257556"/>
                  <a:pt x="257556" y="139160"/>
                  <a:pt x="403574" y="139160"/>
                </a:cubicBezTo>
                <a:cubicBezTo>
                  <a:pt x="549593" y="139160"/>
                  <a:pt x="667988" y="257556"/>
                  <a:pt x="667988" y="403574"/>
                </a:cubicBezTo>
                <a:cubicBezTo>
                  <a:pt x="667988" y="549593"/>
                  <a:pt x="549593" y="667988"/>
                  <a:pt x="403574" y="667988"/>
                </a:cubicBezTo>
                <a:close/>
              </a:path>
            </a:pathLst>
          </a:custGeom>
          <a:solidFill>
            <a:srgbClr val="FFFFFF"/>
          </a:solidFill>
          <a:ln w="28575">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solidFill>
                <a:schemeClr val="lt1"/>
              </a:solidFill>
            </a:endParaRPr>
          </a:p>
        </p:txBody>
      </p:sp>
      <p:sp>
        <p:nvSpPr>
          <p:cNvPr id="32" name="Graphic 212">
            <a:extLst>
              <a:ext uri="{FF2B5EF4-FFF2-40B4-BE49-F238E27FC236}">
                <a16:creationId xmlns:a16="http://schemas.microsoft.com/office/drawing/2014/main" id="{808A01CC-0F77-401A-8A7C-C9811B109CD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68714" y="982020"/>
            <a:ext cx="622472" cy="622472"/>
          </a:xfrm>
          <a:custGeom>
            <a:avLst/>
            <a:gdLst>
              <a:gd name="connsiteX0" fmla="*/ 403574 w 807148"/>
              <a:gd name="connsiteY0" fmla="*/ 0 h 807148"/>
              <a:gd name="connsiteX1" fmla="*/ 0 w 807148"/>
              <a:gd name="connsiteY1" fmla="*/ 403574 h 807148"/>
              <a:gd name="connsiteX2" fmla="*/ 403574 w 807148"/>
              <a:gd name="connsiteY2" fmla="*/ 807149 h 807148"/>
              <a:gd name="connsiteX3" fmla="*/ 807149 w 807148"/>
              <a:gd name="connsiteY3" fmla="*/ 403574 h 807148"/>
              <a:gd name="connsiteX4" fmla="*/ 403574 w 807148"/>
              <a:gd name="connsiteY4" fmla="*/ 0 h 807148"/>
              <a:gd name="connsiteX5" fmla="*/ 403574 w 807148"/>
              <a:gd name="connsiteY5" fmla="*/ 667988 h 807148"/>
              <a:gd name="connsiteX6" fmla="*/ 139160 w 807148"/>
              <a:gd name="connsiteY6" fmla="*/ 403574 h 807148"/>
              <a:gd name="connsiteX7" fmla="*/ 403574 w 807148"/>
              <a:gd name="connsiteY7" fmla="*/ 139160 h 807148"/>
              <a:gd name="connsiteX8" fmla="*/ 667988 w 807148"/>
              <a:gd name="connsiteY8" fmla="*/ 403574 h 807148"/>
              <a:gd name="connsiteX9" fmla="*/ 403574 w 807148"/>
              <a:gd name="connsiteY9" fmla="*/ 667988 h 8071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07148" h="807148">
                <a:moveTo>
                  <a:pt x="403574" y="0"/>
                </a:moveTo>
                <a:cubicBezTo>
                  <a:pt x="180689" y="0"/>
                  <a:pt x="0" y="180689"/>
                  <a:pt x="0" y="403574"/>
                </a:cubicBezTo>
                <a:cubicBezTo>
                  <a:pt x="0" y="626459"/>
                  <a:pt x="180689" y="807149"/>
                  <a:pt x="403574" y="807149"/>
                </a:cubicBezTo>
                <a:cubicBezTo>
                  <a:pt x="626459" y="807149"/>
                  <a:pt x="807149" y="626459"/>
                  <a:pt x="807149" y="403574"/>
                </a:cubicBezTo>
                <a:cubicBezTo>
                  <a:pt x="807149" y="180689"/>
                  <a:pt x="626459" y="0"/>
                  <a:pt x="403574" y="0"/>
                </a:cubicBezTo>
                <a:close/>
                <a:moveTo>
                  <a:pt x="403574" y="667988"/>
                </a:moveTo>
                <a:cubicBezTo>
                  <a:pt x="257556" y="667988"/>
                  <a:pt x="139160" y="549593"/>
                  <a:pt x="139160" y="403574"/>
                </a:cubicBezTo>
                <a:cubicBezTo>
                  <a:pt x="139160" y="257556"/>
                  <a:pt x="257556" y="139160"/>
                  <a:pt x="403574" y="139160"/>
                </a:cubicBezTo>
                <a:cubicBezTo>
                  <a:pt x="549593" y="139160"/>
                  <a:pt x="667988" y="257556"/>
                  <a:pt x="667988" y="403574"/>
                </a:cubicBezTo>
                <a:cubicBezTo>
                  <a:pt x="667988" y="549593"/>
                  <a:pt x="549593" y="667988"/>
                  <a:pt x="403574" y="667988"/>
                </a:cubicBezTo>
                <a:close/>
              </a:path>
            </a:pathLst>
          </a:custGeom>
          <a:solidFill>
            <a:schemeClr val="accent1">
              <a:alpha val="20000"/>
            </a:schemeClr>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solidFill>
                <a:schemeClr val="lt1"/>
              </a:solidFill>
            </a:endParaRPr>
          </a:p>
        </p:txBody>
      </p:sp>
      <p:sp>
        <p:nvSpPr>
          <p:cNvPr id="34" name="Freeform: Shape 33">
            <a:extLst>
              <a:ext uri="{FF2B5EF4-FFF2-40B4-BE49-F238E27FC236}">
                <a16:creationId xmlns:a16="http://schemas.microsoft.com/office/drawing/2014/main" id="{6D1BD83D-C3F0-438D-A050-E5C5E0AE9C0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983019" y="4738591"/>
            <a:ext cx="2208981" cy="2119409"/>
          </a:xfrm>
          <a:custGeom>
            <a:avLst/>
            <a:gdLst>
              <a:gd name="connsiteX0" fmla="*/ 2473947 w 3432581"/>
              <a:gd name="connsiteY0" fmla="*/ 0 h 3293393"/>
              <a:gd name="connsiteX1" fmla="*/ 3209623 w 3432581"/>
              <a:gd name="connsiteY1" fmla="*/ 111224 h 3293393"/>
              <a:gd name="connsiteX2" fmla="*/ 3432581 w 3432581"/>
              <a:gd name="connsiteY2" fmla="*/ 192828 h 3293393"/>
              <a:gd name="connsiteX3" fmla="*/ 3432581 w 3432581"/>
              <a:gd name="connsiteY3" fmla="*/ 3293393 h 3293393"/>
              <a:gd name="connsiteX4" fmla="*/ 141884 w 3432581"/>
              <a:gd name="connsiteY4" fmla="*/ 3293393 h 3293393"/>
              <a:gd name="connsiteX5" fmla="*/ 111224 w 3432581"/>
              <a:gd name="connsiteY5" fmla="*/ 3209623 h 3293393"/>
              <a:gd name="connsiteX6" fmla="*/ 0 w 3432581"/>
              <a:gd name="connsiteY6" fmla="*/ 2473947 h 3293393"/>
              <a:gd name="connsiteX7" fmla="*/ 2473947 w 3432581"/>
              <a:gd name="connsiteY7" fmla="*/ 0 h 3293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432581" h="3293393">
                <a:moveTo>
                  <a:pt x="2473947" y="0"/>
                </a:moveTo>
                <a:cubicBezTo>
                  <a:pt x="2730133" y="0"/>
                  <a:pt x="2977223" y="38940"/>
                  <a:pt x="3209623" y="111224"/>
                </a:cubicBezTo>
                <a:lnTo>
                  <a:pt x="3432581" y="192828"/>
                </a:lnTo>
                <a:lnTo>
                  <a:pt x="3432581" y="3293393"/>
                </a:lnTo>
                <a:lnTo>
                  <a:pt x="141884" y="3293393"/>
                </a:lnTo>
                <a:lnTo>
                  <a:pt x="111224" y="3209623"/>
                </a:lnTo>
                <a:cubicBezTo>
                  <a:pt x="38940" y="2977224"/>
                  <a:pt x="0" y="2730133"/>
                  <a:pt x="0" y="2473947"/>
                </a:cubicBezTo>
                <a:cubicBezTo>
                  <a:pt x="0" y="1107624"/>
                  <a:pt x="1107624" y="0"/>
                  <a:pt x="2473947" y="0"/>
                </a:cubicBezTo>
                <a:close/>
              </a:path>
            </a:pathLst>
          </a:custGeom>
          <a:solidFill>
            <a:srgbClr val="FFFFFF"/>
          </a:solidFill>
          <a:ln w="285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36" name="Freeform: Shape 35">
            <a:extLst>
              <a:ext uri="{FF2B5EF4-FFF2-40B4-BE49-F238E27FC236}">
                <a16:creationId xmlns:a16="http://schemas.microsoft.com/office/drawing/2014/main" id="{54AFCA83-2AFA-4A6A-B027-FD819DB0E7A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983019" y="4738591"/>
            <a:ext cx="2208981" cy="2119409"/>
          </a:xfrm>
          <a:custGeom>
            <a:avLst/>
            <a:gdLst>
              <a:gd name="connsiteX0" fmla="*/ 2473947 w 3432581"/>
              <a:gd name="connsiteY0" fmla="*/ 0 h 3293393"/>
              <a:gd name="connsiteX1" fmla="*/ 3209623 w 3432581"/>
              <a:gd name="connsiteY1" fmla="*/ 111224 h 3293393"/>
              <a:gd name="connsiteX2" fmla="*/ 3432581 w 3432581"/>
              <a:gd name="connsiteY2" fmla="*/ 192828 h 3293393"/>
              <a:gd name="connsiteX3" fmla="*/ 3432581 w 3432581"/>
              <a:gd name="connsiteY3" fmla="*/ 3293393 h 3293393"/>
              <a:gd name="connsiteX4" fmla="*/ 141884 w 3432581"/>
              <a:gd name="connsiteY4" fmla="*/ 3293393 h 3293393"/>
              <a:gd name="connsiteX5" fmla="*/ 111224 w 3432581"/>
              <a:gd name="connsiteY5" fmla="*/ 3209623 h 3293393"/>
              <a:gd name="connsiteX6" fmla="*/ 0 w 3432581"/>
              <a:gd name="connsiteY6" fmla="*/ 2473947 h 3293393"/>
              <a:gd name="connsiteX7" fmla="*/ 2473947 w 3432581"/>
              <a:gd name="connsiteY7" fmla="*/ 0 h 3293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432581" h="3293393">
                <a:moveTo>
                  <a:pt x="2473947" y="0"/>
                </a:moveTo>
                <a:cubicBezTo>
                  <a:pt x="2730133" y="0"/>
                  <a:pt x="2977223" y="38940"/>
                  <a:pt x="3209623" y="111224"/>
                </a:cubicBezTo>
                <a:lnTo>
                  <a:pt x="3432581" y="192828"/>
                </a:lnTo>
                <a:lnTo>
                  <a:pt x="3432581" y="3293393"/>
                </a:lnTo>
                <a:lnTo>
                  <a:pt x="141884" y="3293393"/>
                </a:lnTo>
                <a:lnTo>
                  <a:pt x="111224" y="3209623"/>
                </a:lnTo>
                <a:cubicBezTo>
                  <a:pt x="38940" y="2977224"/>
                  <a:pt x="0" y="2730133"/>
                  <a:pt x="0" y="2473947"/>
                </a:cubicBezTo>
                <a:cubicBezTo>
                  <a:pt x="0" y="1107624"/>
                  <a:pt x="1107624" y="0"/>
                  <a:pt x="2473947" y="0"/>
                </a:cubicBezTo>
                <a:close/>
              </a:path>
            </a:pathLst>
          </a:custGeom>
          <a:solidFill>
            <a:schemeClr val="accent3">
              <a:alpha val="20000"/>
            </a:scheme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grpSp>
        <p:nvGrpSpPr>
          <p:cNvPr id="38" name="Graphic 185">
            <a:extLst>
              <a:ext uri="{FF2B5EF4-FFF2-40B4-BE49-F238E27FC236}">
                <a16:creationId xmlns:a16="http://schemas.microsoft.com/office/drawing/2014/main" id="{071E3174-0472-4CE6-861A-9A6178A6289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0343487" y="5662437"/>
            <a:ext cx="1054466" cy="469689"/>
            <a:chOff x="9841624" y="4115729"/>
            <a:chExt cx="602169" cy="268223"/>
          </a:xfrm>
          <a:solidFill>
            <a:schemeClr val="tx1"/>
          </a:solidFill>
        </p:grpSpPr>
        <p:sp>
          <p:nvSpPr>
            <p:cNvPr id="39" name="Freeform: Shape 38">
              <a:extLst>
                <a:ext uri="{FF2B5EF4-FFF2-40B4-BE49-F238E27FC236}">
                  <a16:creationId xmlns:a16="http://schemas.microsoft.com/office/drawing/2014/main" id="{A4B388F6-08B6-454A-B322-B8DDFF18E4F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841624" y="4115729"/>
              <a:ext cx="202882" cy="268223"/>
            </a:xfrm>
            <a:custGeom>
              <a:avLst/>
              <a:gdLst>
                <a:gd name="connsiteX0" fmla="*/ 20765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765"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40" name="Freeform: Shape 39">
              <a:extLst>
                <a:ext uri="{FF2B5EF4-FFF2-40B4-BE49-F238E27FC236}">
                  <a16:creationId xmlns:a16="http://schemas.microsoft.com/office/drawing/2014/main" id="{18166392-5CEC-45E1-8E52-4BF9B334906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941445" y="4115729"/>
              <a:ext cx="202882" cy="268223"/>
            </a:xfrm>
            <a:custGeom>
              <a:avLst/>
              <a:gdLst>
                <a:gd name="connsiteX0" fmla="*/ 20765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765"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41" name="Freeform: Shape 40">
              <a:extLst>
                <a:ext uri="{FF2B5EF4-FFF2-40B4-BE49-F238E27FC236}">
                  <a16:creationId xmlns:a16="http://schemas.microsoft.com/office/drawing/2014/main" id="{881E81D8-F936-48FA-8C92-771BA9ECA45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041267" y="4115729"/>
              <a:ext cx="202882" cy="268223"/>
            </a:xfrm>
            <a:custGeom>
              <a:avLst/>
              <a:gdLst>
                <a:gd name="connsiteX0" fmla="*/ 20669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669"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42" name="Freeform: Shape 41">
              <a:extLst>
                <a:ext uri="{FF2B5EF4-FFF2-40B4-BE49-F238E27FC236}">
                  <a16:creationId xmlns:a16="http://schemas.microsoft.com/office/drawing/2014/main" id="{992716ED-E84A-43FF-90B5-11CA9E49C28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141090" y="4115729"/>
              <a:ext cx="202882" cy="268223"/>
            </a:xfrm>
            <a:custGeom>
              <a:avLst/>
              <a:gdLst>
                <a:gd name="connsiteX0" fmla="*/ 20669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669"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43" name="Freeform: Shape 42">
              <a:extLst>
                <a:ext uri="{FF2B5EF4-FFF2-40B4-BE49-F238E27FC236}">
                  <a16:creationId xmlns:a16="http://schemas.microsoft.com/office/drawing/2014/main" id="{1E37CAB5-46A7-4FF2-8FA0-1152E9F708C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240911" y="4115729"/>
              <a:ext cx="202882" cy="268223"/>
            </a:xfrm>
            <a:custGeom>
              <a:avLst/>
              <a:gdLst>
                <a:gd name="connsiteX0" fmla="*/ 20669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669"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grpSp>
      <p:pic>
        <p:nvPicPr>
          <p:cNvPr id="5" name="Picture 4" descr="Neon laser lights aligned to form a triangle">
            <a:extLst>
              <a:ext uri="{FF2B5EF4-FFF2-40B4-BE49-F238E27FC236}">
                <a16:creationId xmlns:a16="http://schemas.microsoft.com/office/drawing/2014/main" id="{01D2B8CA-C763-4FE0-89E5-F59C480FD20A}"/>
              </a:ext>
            </a:extLst>
          </p:cNvPr>
          <p:cNvPicPr>
            <a:picLocks noChangeAspect="1"/>
          </p:cNvPicPr>
          <p:nvPr/>
        </p:nvPicPr>
        <p:blipFill>
          <a:blip r:embed="rId3"/>
          <a:stretch>
            <a:fillRect/>
          </a:stretch>
        </p:blipFill>
        <p:spPr>
          <a:xfrm>
            <a:off x="7481883" y="3637004"/>
            <a:ext cx="3458065" cy="2161291"/>
          </a:xfrm>
          <a:prstGeom prst="rect">
            <a:avLst/>
          </a:prstGeom>
        </p:spPr>
      </p:pic>
    </p:spTree>
    <p:extLst>
      <p:ext uri="{BB962C8B-B14F-4D97-AF65-F5344CB8AC3E}">
        <p14:creationId xmlns:p14="http://schemas.microsoft.com/office/powerpoint/2010/main" val="2337696605"/>
      </p:ext>
    </p:extLst>
  </p:cSld>
  <p:clrMapOvr>
    <a:masterClrMapping/>
  </p:clrMapOvr>
  <p:transition spd="slow">
    <p:push dir="u"/>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45B6AD-8E92-C738-E649-0EDF50B2AA77}"/>
              </a:ext>
            </a:extLst>
          </p:cNvPr>
          <p:cNvSpPr>
            <a:spLocks noGrp="1"/>
          </p:cNvSpPr>
          <p:nvPr>
            <p:ph type="title"/>
          </p:nvPr>
        </p:nvSpPr>
        <p:spPr/>
        <p:txBody>
          <a:bodyPr/>
          <a:lstStyle/>
          <a:p>
            <a:r>
              <a:rPr lang="en-US" dirty="0"/>
              <a:t>Who am I?</a:t>
            </a:r>
          </a:p>
        </p:txBody>
      </p:sp>
      <p:sp>
        <p:nvSpPr>
          <p:cNvPr id="3" name="Content Placeholder 2">
            <a:extLst>
              <a:ext uri="{FF2B5EF4-FFF2-40B4-BE49-F238E27FC236}">
                <a16:creationId xmlns:a16="http://schemas.microsoft.com/office/drawing/2014/main" id="{C6BE8193-706B-B539-415D-F99B6895D907}"/>
              </a:ext>
            </a:extLst>
          </p:cNvPr>
          <p:cNvSpPr>
            <a:spLocks noGrp="1"/>
          </p:cNvSpPr>
          <p:nvPr>
            <p:ph idx="1"/>
          </p:nvPr>
        </p:nvSpPr>
        <p:spPr/>
        <p:txBody>
          <a:bodyPr>
            <a:normAutofit/>
          </a:bodyPr>
          <a:lstStyle/>
          <a:p>
            <a:pPr marL="0" indent="0" algn="ctr">
              <a:buNone/>
            </a:pPr>
            <a:r>
              <a:rPr lang="en-US" dirty="0">
                <a:solidFill>
                  <a:schemeClr val="accent1"/>
                </a:solidFill>
              </a:rPr>
              <a:t>Denver Huff</a:t>
            </a:r>
          </a:p>
          <a:p>
            <a:pPr marL="0" indent="0" algn="ctr">
              <a:buNone/>
            </a:pPr>
            <a:r>
              <a:rPr lang="en-US" dirty="0">
                <a:solidFill>
                  <a:schemeClr val="accent1"/>
                </a:solidFill>
                <a:hlinkClick r:id="rId2">
                  <a:extLst>
                    <a:ext uri="{A12FA001-AC4F-418D-AE19-62706E023703}">
                      <ahyp:hlinkClr xmlns:ahyp="http://schemas.microsoft.com/office/drawing/2018/hyperlinkcolor" val="tx"/>
                    </a:ext>
                  </a:extLst>
                </a:hlinkClick>
              </a:rPr>
              <a:t>dmh00015@mix.wvu.edu</a:t>
            </a:r>
            <a:endParaRPr lang="en-US" dirty="0">
              <a:solidFill>
                <a:schemeClr val="accent1"/>
              </a:solidFill>
            </a:endParaRPr>
          </a:p>
          <a:p>
            <a:pPr marL="0" indent="0" algn="ctr">
              <a:buNone/>
            </a:pPr>
            <a:r>
              <a:rPr lang="en-US" dirty="0">
                <a:solidFill>
                  <a:schemeClr val="accent1"/>
                </a:solidFill>
              </a:rPr>
              <a:t>202-243-8465</a:t>
            </a:r>
          </a:p>
          <a:p>
            <a:endParaRPr lang="en-US" dirty="0"/>
          </a:p>
          <a:p>
            <a:endParaRPr lang="en-US" dirty="0"/>
          </a:p>
          <a:p>
            <a:pPr algn="ctr"/>
            <a:r>
              <a:rPr lang="en-US" dirty="0"/>
              <a:t>Rising 3L at West Virginia University College of Law</a:t>
            </a:r>
          </a:p>
          <a:p>
            <a:pPr algn="ctr"/>
            <a:r>
              <a:rPr lang="en-US" dirty="0"/>
              <a:t>Psych background</a:t>
            </a:r>
          </a:p>
        </p:txBody>
      </p:sp>
    </p:spTree>
    <p:extLst>
      <p:ext uri="{BB962C8B-B14F-4D97-AF65-F5344CB8AC3E}">
        <p14:creationId xmlns:p14="http://schemas.microsoft.com/office/powerpoint/2010/main" val="2858562869"/>
      </p:ext>
    </p:extLst>
  </p:cSld>
  <p:clrMapOvr>
    <a:masterClrMapping/>
  </p:clrMapOvr>
  <p:transition spd="slow">
    <p:push dir="u"/>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8104F5-218C-3934-7A33-D2F318E25B28}"/>
              </a:ext>
            </a:extLst>
          </p:cNvPr>
          <p:cNvSpPr>
            <a:spLocks noGrp="1"/>
          </p:cNvSpPr>
          <p:nvPr>
            <p:ph type="title"/>
          </p:nvPr>
        </p:nvSpPr>
        <p:spPr>
          <a:xfrm>
            <a:off x="838200" y="365125"/>
            <a:ext cx="10515600" cy="1740766"/>
          </a:xfrm>
        </p:spPr>
        <p:txBody>
          <a:bodyPr/>
          <a:lstStyle/>
          <a:p>
            <a:r>
              <a:rPr lang="en-US" dirty="0"/>
              <a:t>Why did I join </a:t>
            </a:r>
            <a:br>
              <a:rPr lang="en-US" dirty="0"/>
            </a:br>
            <a:r>
              <a:rPr lang="en-US" dirty="0"/>
              <a:t>this effort?</a:t>
            </a:r>
          </a:p>
        </p:txBody>
      </p:sp>
      <p:graphicFrame>
        <p:nvGraphicFramePr>
          <p:cNvPr id="4" name="Diagram 3">
            <a:extLst>
              <a:ext uri="{FF2B5EF4-FFF2-40B4-BE49-F238E27FC236}">
                <a16:creationId xmlns:a16="http://schemas.microsoft.com/office/drawing/2014/main" id="{70814C1F-5840-BE8C-87D1-58463A098A04}"/>
              </a:ext>
            </a:extLst>
          </p:cNvPr>
          <p:cNvGraphicFramePr/>
          <p:nvPr>
            <p:extLst>
              <p:ext uri="{D42A27DB-BD31-4B8C-83A1-F6EECF244321}">
                <p14:modId xmlns:p14="http://schemas.microsoft.com/office/powerpoint/2010/main" val="2681315512"/>
              </p:ext>
            </p:extLst>
          </p:nvPr>
        </p:nvGraphicFramePr>
        <p:xfrm>
          <a:off x="2770909" y="286326"/>
          <a:ext cx="9328727" cy="646545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883142303"/>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graphicEl>
                                              <a:dgm id="{80E0A6D1-A21F-48DF-9B1D-4ADBDFAC3160}"/>
                                            </p:graphic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
                                            <p:graphicEl>
                                              <a:dgm id="{046835EC-611C-44F5-9A77-77161CACF732}"/>
                                            </p:graphic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4">
                                            <p:graphicEl>
                                              <a:dgm id="{4B12F5DE-0E6F-48B6-A133-A99121F92BD7}"/>
                                            </p:graphic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graphicEl>
                                              <a:dgm id="{817B794D-DD6B-49E6-B65C-5DC3A667A614}"/>
                                            </p:graphic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
                                            <p:graphicEl>
                                              <a:dgm id="{501683F9-4CEE-4D3A-9B7F-EB43E5480501}"/>
                                            </p:graphic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
                                            <p:graphicEl>
                                              <a:dgm id="{BE56B1BE-A493-4EDE-BC6C-197807653B83}"/>
                                            </p:graphic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4">
                                            <p:graphicEl>
                                              <a:dgm id="{A2999786-44BC-47FA-9502-3FF71FA72357}"/>
                                            </p:graphic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Sub>
          <a:bldDgm bld="one"/>
        </p:bldSub>
      </p:bldGraphic>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DA4F86-F3CF-72B5-2460-73FDE0D17F50}"/>
              </a:ext>
            </a:extLst>
          </p:cNvPr>
          <p:cNvSpPr>
            <a:spLocks noGrp="1"/>
          </p:cNvSpPr>
          <p:nvPr>
            <p:ph type="title"/>
          </p:nvPr>
        </p:nvSpPr>
        <p:spPr/>
        <p:txBody>
          <a:bodyPr/>
          <a:lstStyle/>
          <a:p>
            <a:r>
              <a:rPr lang="en-US" dirty="0"/>
              <a:t>Semester 1 - Loss</a:t>
            </a:r>
          </a:p>
        </p:txBody>
      </p:sp>
    </p:spTree>
    <p:extLst>
      <p:ext uri="{BB962C8B-B14F-4D97-AF65-F5344CB8AC3E}">
        <p14:creationId xmlns:p14="http://schemas.microsoft.com/office/powerpoint/2010/main" val="2813855217"/>
      </p:ext>
    </p:extLst>
  </p:cSld>
  <p:clrMapOvr>
    <a:masterClrMapping/>
  </p:clrMapOvr>
  <p:transition spd="slow">
    <p:push dir="u"/>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FF787A-A5BD-CF26-3BD4-5F158D877B0C}"/>
              </a:ext>
            </a:extLst>
          </p:cNvPr>
          <p:cNvSpPr>
            <a:spLocks noGrp="1"/>
          </p:cNvSpPr>
          <p:nvPr>
            <p:ph type="title"/>
          </p:nvPr>
        </p:nvSpPr>
        <p:spPr/>
        <p:txBody>
          <a:bodyPr/>
          <a:lstStyle/>
          <a:p>
            <a:r>
              <a:rPr lang="en-US" dirty="0"/>
              <a:t>Semester 3 - Birth</a:t>
            </a:r>
          </a:p>
        </p:txBody>
      </p:sp>
      <p:pic>
        <p:nvPicPr>
          <p:cNvPr id="13" name="Picture 12" descr="A baby in a white blanket&#10;&#10;Description automatically generated">
            <a:extLst>
              <a:ext uri="{FF2B5EF4-FFF2-40B4-BE49-F238E27FC236}">
                <a16:creationId xmlns:a16="http://schemas.microsoft.com/office/drawing/2014/main" id="{E055C001-2B1D-300F-7426-9601D4783A2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05679" y="552076"/>
            <a:ext cx="4315386" cy="5753848"/>
          </a:xfrm>
          <a:prstGeom prst="rect">
            <a:avLst/>
          </a:prstGeom>
          <a:ln w="228600" cap="sq" cmpd="thickThin">
            <a:solidFill>
              <a:schemeClr val="accent1"/>
            </a:solidFill>
            <a:prstDash val="solid"/>
            <a:miter lim="800000"/>
          </a:ln>
          <a:effectLst>
            <a:innerShdw blurRad="76200">
              <a:srgbClr val="000000"/>
            </a:innerShdw>
          </a:effectLst>
        </p:spPr>
      </p:pic>
    </p:spTree>
    <p:extLst>
      <p:ext uri="{BB962C8B-B14F-4D97-AF65-F5344CB8AC3E}">
        <p14:creationId xmlns:p14="http://schemas.microsoft.com/office/powerpoint/2010/main" val="3118166391"/>
      </p:ext>
    </p:extLst>
  </p:cSld>
  <p:clrMapOvr>
    <a:masterClrMapping/>
  </p:clrMapOvr>
  <p:transition spd="slow">
    <p:push dir="u"/>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7EEB8B-7150-5B5A-9588-6C5063EC0A35}"/>
              </a:ext>
            </a:extLst>
          </p:cNvPr>
          <p:cNvSpPr>
            <a:spLocks noGrp="1"/>
          </p:cNvSpPr>
          <p:nvPr>
            <p:ph type="title"/>
          </p:nvPr>
        </p:nvSpPr>
        <p:spPr/>
        <p:txBody>
          <a:bodyPr/>
          <a:lstStyle/>
          <a:p>
            <a:r>
              <a:rPr lang="en-US" dirty="0"/>
              <a:t>Sense of Community</a:t>
            </a:r>
          </a:p>
        </p:txBody>
      </p:sp>
      <p:grpSp>
        <p:nvGrpSpPr>
          <p:cNvPr id="10" name="Group 9">
            <a:extLst>
              <a:ext uri="{FF2B5EF4-FFF2-40B4-BE49-F238E27FC236}">
                <a16:creationId xmlns:a16="http://schemas.microsoft.com/office/drawing/2014/main" id="{3085A322-A28C-5418-87A4-245BFBA684F7}"/>
              </a:ext>
            </a:extLst>
          </p:cNvPr>
          <p:cNvGrpSpPr/>
          <p:nvPr/>
        </p:nvGrpSpPr>
        <p:grpSpPr>
          <a:xfrm>
            <a:off x="8783968" y="745681"/>
            <a:ext cx="143640" cy="49320"/>
            <a:chOff x="8783968" y="745681"/>
            <a:chExt cx="143640" cy="49320"/>
          </a:xfrm>
        </p:grpSpPr>
        <mc:AlternateContent xmlns:mc="http://schemas.openxmlformats.org/markup-compatibility/2006" xmlns:p14="http://schemas.microsoft.com/office/powerpoint/2010/main">
          <mc:Choice Requires="p14">
            <p:contentPart p14:bwMode="auto" r:id="rId3">
              <p14:nvContentPartPr>
                <p14:cNvPr id="8" name="Ink 7">
                  <a:extLst>
                    <a:ext uri="{FF2B5EF4-FFF2-40B4-BE49-F238E27FC236}">
                      <a16:creationId xmlns:a16="http://schemas.microsoft.com/office/drawing/2014/main" id="{42297FDC-AE1C-E9DF-DA6C-7E7220CAF371}"/>
                    </a:ext>
                  </a:extLst>
                </p14:cNvPr>
                <p14:cNvContentPartPr/>
                <p14:nvPr/>
              </p14:nvContentPartPr>
              <p14:xfrm>
                <a:off x="8794408" y="745681"/>
                <a:ext cx="133200" cy="49320"/>
              </p14:xfrm>
            </p:contentPart>
          </mc:Choice>
          <mc:Fallback xmlns="">
            <p:pic>
              <p:nvPicPr>
                <p:cNvPr id="8" name="Ink 7">
                  <a:extLst>
                    <a:ext uri="{FF2B5EF4-FFF2-40B4-BE49-F238E27FC236}">
                      <a16:creationId xmlns:a16="http://schemas.microsoft.com/office/drawing/2014/main" id="{42297FDC-AE1C-E9DF-DA6C-7E7220CAF371}"/>
                    </a:ext>
                  </a:extLst>
                </p:cNvPr>
                <p:cNvPicPr/>
                <p:nvPr/>
              </p:nvPicPr>
              <p:blipFill>
                <a:blip r:embed="rId4"/>
                <a:stretch>
                  <a:fillRect/>
                </a:stretch>
              </p:blipFill>
              <p:spPr>
                <a:xfrm>
                  <a:off x="8731408" y="683041"/>
                  <a:ext cx="258840" cy="17496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9" name="Ink 8">
                  <a:extLst>
                    <a:ext uri="{FF2B5EF4-FFF2-40B4-BE49-F238E27FC236}">
                      <a16:creationId xmlns:a16="http://schemas.microsoft.com/office/drawing/2014/main" id="{203D848A-D8CB-A3A6-12E7-F15E4CD90887}"/>
                    </a:ext>
                  </a:extLst>
                </p14:cNvPr>
                <p14:cNvContentPartPr/>
                <p14:nvPr/>
              </p14:nvContentPartPr>
              <p14:xfrm>
                <a:off x="8783968" y="760081"/>
                <a:ext cx="360" cy="360"/>
              </p14:xfrm>
            </p:contentPart>
          </mc:Choice>
          <mc:Fallback xmlns="">
            <p:pic>
              <p:nvPicPr>
                <p:cNvPr id="9" name="Ink 8">
                  <a:extLst>
                    <a:ext uri="{FF2B5EF4-FFF2-40B4-BE49-F238E27FC236}">
                      <a16:creationId xmlns:a16="http://schemas.microsoft.com/office/drawing/2014/main" id="{203D848A-D8CB-A3A6-12E7-F15E4CD90887}"/>
                    </a:ext>
                  </a:extLst>
                </p:cNvPr>
                <p:cNvPicPr/>
                <p:nvPr/>
              </p:nvPicPr>
              <p:blipFill>
                <a:blip r:embed="rId6"/>
                <a:stretch>
                  <a:fillRect/>
                </a:stretch>
              </p:blipFill>
              <p:spPr>
                <a:xfrm>
                  <a:off x="8720968" y="697081"/>
                  <a:ext cx="126000" cy="126000"/>
                </a:xfrm>
                <a:prstGeom prst="rect">
                  <a:avLst/>
                </a:prstGeom>
              </p:spPr>
            </p:pic>
          </mc:Fallback>
        </mc:AlternateContent>
      </p:grpSp>
      <p:grpSp>
        <p:nvGrpSpPr>
          <p:cNvPr id="13" name="Group 12">
            <a:extLst>
              <a:ext uri="{FF2B5EF4-FFF2-40B4-BE49-F238E27FC236}">
                <a16:creationId xmlns:a16="http://schemas.microsoft.com/office/drawing/2014/main" id="{BBBD8DE3-E347-46B2-DF2F-5E86106C3BBB}"/>
              </a:ext>
            </a:extLst>
          </p:cNvPr>
          <p:cNvGrpSpPr/>
          <p:nvPr/>
        </p:nvGrpSpPr>
        <p:grpSpPr>
          <a:xfrm>
            <a:off x="9256648" y="662161"/>
            <a:ext cx="156960" cy="172800"/>
            <a:chOff x="9256648" y="662161"/>
            <a:chExt cx="156960" cy="172800"/>
          </a:xfrm>
        </p:grpSpPr>
        <mc:AlternateContent xmlns:mc="http://schemas.openxmlformats.org/markup-compatibility/2006" xmlns:p14="http://schemas.microsoft.com/office/powerpoint/2010/main">
          <mc:Choice Requires="p14">
            <p:contentPart p14:bwMode="auto" r:id="rId7">
              <p14:nvContentPartPr>
                <p14:cNvPr id="11" name="Ink 10">
                  <a:extLst>
                    <a:ext uri="{FF2B5EF4-FFF2-40B4-BE49-F238E27FC236}">
                      <a16:creationId xmlns:a16="http://schemas.microsoft.com/office/drawing/2014/main" id="{39361651-64F3-7B64-2253-7309F205994B}"/>
                    </a:ext>
                  </a:extLst>
                </p14:cNvPr>
                <p14:cNvContentPartPr/>
                <p14:nvPr/>
              </p14:nvContentPartPr>
              <p14:xfrm>
                <a:off x="9269608" y="662161"/>
                <a:ext cx="144000" cy="172800"/>
              </p14:xfrm>
            </p:contentPart>
          </mc:Choice>
          <mc:Fallback xmlns="">
            <p:pic>
              <p:nvPicPr>
                <p:cNvPr id="11" name="Ink 10">
                  <a:extLst>
                    <a:ext uri="{FF2B5EF4-FFF2-40B4-BE49-F238E27FC236}">
                      <a16:creationId xmlns:a16="http://schemas.microsoft.com/office/drawing/2014/main" id="{39361651-64F3-7B64-2253-7309F205994B}"/>
                    </a:ext>
                  </a:extLst>
                </p:cNvPr>
                <p:cNvPicPr/>
                <p:nvPr/>
              </p:nvPicPr>
              <p:blipFill>
                <a:blip r:embed="rId8"/>
                <a:stretch>
                  <a:fillRect/>
                </a:stretch>
              </p:blipFill>
              <p:spPr>
                <a:xfrm>
                  <a:off x="9206968" y="599161"/>
                  <a:ext cx="269640" cy="29844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12" name="Ink 11">
                  <a:extLst>
                    <a:ext uri="{FF2B5EF4-FFF2-40B4-BE49-F238E27FC236}">
                      <a16:creationId xmlns:a16="http://schemas.microsoft.com/office/drawing/2014/main" id="{A375FEF0-854F-1885-27A9-A1ABD63F2DD4}"/>
                    </a:ext>
                  </a:extLst>
                </p14:cNvPr>
                <p14:cNvContentPartPr/>
                <p14:nvPr/>
              </p14:nvContentPartPr>
              <p14:xfrm>
                <a:off x="9256648" y="760081"/>
                <a:ext cx="360" cy="360"/>
              </p14:xfrm>
            </p:contentPart>
          </mc:Choice>
          <mc:Fallback xmlns="">
            <p:pic>
              <p:nvPicPr>
                <p:cNvPr id="12" name="Ink 11">
                  <a:extLst>
                    <a:ext uri="{FF2B5EF4-FFF2-40B4-BE49-F238E27FC236}">
                      <a16:creationId xmlns:a16="http://schemas.microsoft.com/office/drawing/2014/main" id="{A375FEF0-854F-1885-27A9-A1ABD63F2DD4}"/>
                    </a:ext>
                  </a:extLst>
                </p:cNvPr>
                <p:cNvPicPr/>
                <p:nvPr/>
              </p:nvPicPr>
              <p:blipFill>
                <a:blip r:embed="rId6"/>
                <a:stretch>
                  <a:fillRect/>
                </a:stretch>
              </p:blipFill>
              <p:spPr>
                <a:xfrm>
                  <a:off x="9194008" y="697081"/>
                  <a:ext cx="126000" cy="126000"/>
                </a:xfrm>
                <a:prstGeom prst="rect">
                  <a:avLst/>
                </a:prstGeom>
              </p:spPr>
            </p:pic>
          </mc:Fallback>
        </mc:AlternateContent>
      </p:grpSp>
      <mc:AlternateContent xmlns:mc="http://schemas.openxmlformats.org/markup-compatibility/2006" xmlns:p14="http://schemas.microsoft.com/office/powerpoint/2010/main" xmlns:aink="http://schemas.microsoft.com/office/drawing/2016/ink">
        <mc:Choice Requires="p14 aink">
          <p:contentPart p14:bwMode="auto" r:id="rId10">
            <p14:nvContentPartPr>
              <p14:cNvPr id="14" name="Ink 13">
                <a:extLst>
                  <a:ext uri="{FF2B5EF4-FFF2-40B4-BE49-F238E27FC236}">
                    <a16:creationId xmlns:a16="http://schemas.microsoft.com/office/drawing/2014/main" id="{9DCFC13D-59CB-93E5-3A97-B9954AC72B7C}"/>
                  </a:ext>
                </a:extLst>
              </p14:cNvPr>
              <p14:cNvContentPartPr/>
              <p14:nvPr/>
            </p14:nvContentPartPr>
            <p14:xfrm>
              <a:off x="8938048" y="3309961"/>
              <a:ext cx="279360" cy="107640"/>
            </p14:xfrm>
          </p:contentPart>
        </mc:Choice>
        <mc:Fallback xmlns="">
          <p:pic>
            <p:nvPicPr>
              <p:cNvPr id="14" name="Ink 13">
                <a:extLst>
                  <a:ext uri="{FF2B5EF4-FFF2-40B4-BE49-F238E27FC236}">
                    <a16:creationId xmlns:a16="http://schemas.microsoft.com/office/drawing/2014/main" id="{9DCFC13D-59CB-93E5-3A97-B9954AC72B7C}"/>
                  </a:ext>
                </a:extLst>
              </p:cNvPr>
              <p:cNvPicPr/>
              <p:nvPr/>
            </p:nvPicPr>
            <p:blipFill>
              <a:blip r:embed="rId11"/>
              <a:stretch>
                <a:fillRect/>
              </a:stretch>
            </p:blipFill>
            <p:spPr>
              <a:xfrm>
                <a:off x="8920048" y="3292321"/>
                <a:ext cx="315000" cy="143280"/>
              </a:xfrm>
              <a:prstGeom prst="rect">
                <a:avLst/>
              </a:prstGeom>
            </p:spPr>
          </p:pic>
        </mc:Fallback>
      </mc:AlternateContent>
      <mc:AlternateContent xmlns:mc="http://schemas.openxmlformats.org/markup-compatibility/2006" xmlns:p14="http://schemas.microsoft.com/office/powerpoint/2010/main" xmlns:aink="http://schemas.microsoft.com/office/drawing/2016/ink">
        <mc:Choice Requires="p14 aink">
          <p:contentPart p14:bwMode="auto" r:id="rId12">
            <p14:nvContentPartPr>
              <p14:cNvPr id="15" name="Ink 14">
                <a:extLst>
                  <a:ext uri="{FF2B5EF4-FFF2-40B4-BE49-F238E27FC236}">
                    <a16:creationId xmlns:a16="http://schemas.microsoft.com/office/drawing/2014/main" id="{3EC17D57-65E1-839E-C1D7-00493AA49336}"/>
                  </a:ext>
                </a:extLst>
              </p14:cNvPr>
              <p14:cNvContentPartPr/>
              <p14:nvPr/>
            </p14:nvContentPartPr>
            <p14:xfrm>
              <a:off x="8954248" y="3325801"/>
              <a:ext cx="166320" cy="64440"/>
            </p14:xfrm>
          </p:contentPart>
        </mc:Choice>
        <mc:Fallback xmlns="">
          <p:pic>
            <p:nvPicPr>
              <p:cNvPr id="15" name="Ink 14">
                <a:extLst>
                  <a:ext uri="{FF2B5EF4-FFF2-40B4-BE49-F238E27FC236}">
                    <a16:creationId xmlns:a16="http://schemas.microsoft.com/office/drawing/2014/main" id="{3EC17D57-65E1-839E-C1D7-00493AA49336}"/>
                  </a:ext>
                </a:extLst>
              </p:cNvPr>
              <p:cNvPicPr/>
              <p:nvPr/>
            </p:nvPicPr>
            <p:blipFill>
              <a:blip r:embed="rId13"/>
              <a:stretch>
                <a:fillRect/>
              </a:stretch>
            </p:blipFill>
            <p:spPr>
              <a:xfrm>
                <a:off x="8936608" y="3308161"/>
                <a:ext cx="201960" cy="100080"/>
              </a:xfrm>
              <a:prstGeom prst="rect">
                <a:avLst/>
              </a:prstGeom>
            </p:spPr>
          </p:pic>
        </mc:Fallback>
      </mc:AlternateContent>
      <p:pic>
        <p:nvPicPr>
          <p:cNvPr id="4" name="Content Placeholder 4">
            <a:extLst>
              <a:ext uri="{FF2B5EF4-FFF2-40B4-BE49-F238E27FC236}">
                <a16:creationId xmlns:a16="http://schemas.microsoft.com/office/drawing/2014/main" id="{F7B33812-4ABC-7EDB-D0A9-D29420F9D5A8}"/>
              </a:ext>
            </a:extLst>
          </p:cNvPr>
          <p:cNvPicPr>
            <a:picLocks noChangeAspect="1"/>
          </p:cNvPicPr>
          <p:nvPr/>
        </p:nvPicPr>
        <p:blipFill rotWithShape="1">
          <a:blip r:embed="rId14"/>
          <a:srcRect l="28073" t="31223" r="1838" b="4744"/>
          <a:stretch/>
        </p:blipFill>
        <p:spPr>
          <a:xfrm>
            <a:off x="210643" y="1410990"/>
            <a:ext cx="8328270" cy="4279806"/>
          </a:xfrm>
          <a:prstGeom prst="rect">
            <a:avLst/>
          </a:prstGeom>
        </p:spPr>
      </p:pic>
      <p:pic>
        <p:nvPicPr>
          <p:cNvPr id="5" name="Content Placeholder 4">
            <a:extLst>
              <a:ext uri="{FF2B5EF4-FFF2-40B4-BE49-F238E27FC236}">
                <a16:creationId xmlns:a16="http://schemas.microsoft.com/office/drawing/2014/main" id="{3DE75D7A-18AD-3153-1A04-EE19C588E319}"/>
              </a:ext>
            </a:extLst>
          </p:cNvPr>
          <p:cNvPicPr>
            <a:picLocks noGrp="1" noChangeAspect="1"/>
          </p:cNvPicPr>
          <p:nvPr>
            <p:ph idx="1"/>
          </p:nvPr>
        </p:nvPicPr>
        <p:blipFill rotWithShape="1">
          <a:blip r:embed="rId15"/>
          <a:srcRect l="29559" t="32314" r="2412" b="7765"/>
          <a:stretch/>
        </p:blipFill>
        <p:spPr>
          <a:xfrm>
            <a:off x="905292" y="2779274"/>
            <a:ext cx="7952115" cy="3939944"/>
          </a:xfrm>
          <a:prstGeom prst="rect">
            <a:avLst/>
          </a:prstGeom>
        </p:spPr>
      </p:pic>
      <p:pic>
        <p:nvPicPr>
          <p:cNvPr id="6" name="Picture 5">
            <a:extLst>
              <a:ext uri="{FF2B5EF4-FFF2-40B4-BE49-F238E27FC236}">
                <a16:creationId xmlns:a16="http://schemas.microsoft.com/office/drawing/2014/main" id="{7E20ACA5-B3A0-4095-CF29-ACDB54C942B9}"/>
              </a:ext>
            </a:extLst>
          </p:cNvPr>
          <p:cNvPicPr>
            <a:picLocks noChangeAspect="1"/>
          </p:cNvPicPr>
          <p:nvPr/>
        </p:nvPicPr>
        <p:blipFill rotWithShape="1">
          <a:blip r:embed="rId16"/>
          <a:srcRect l="70059" t="22431" r="13529" b="23921"/>
          <a:stretch/>
        </p:blipFill>
        <p:spPr>
          <a:xfrm>
            <a:off x="8538913" y="365125"/>
            <a:ext cx="3332635" cy="6127750"/>
          </a:xfrm>
          <a:prstGeom prst="rect">
            <a:avLst/>
          </a:prstGeom>
          <a:ln w="228600" cap="sq" cmpd="thickThin">
            <a:solidFill>
              <a:schemeClr val="accent1">
                <a:lumMod val="60000"/>
                <a:lumOff val="40000"/>
              </a:schemeClr>
            </a:solidFill>
            <a:prstDash val="solid"/>
            <a:miter lim="800000"/>
          </a:ln>
          <a:effectLst>
            <a:innerShdw blurRad="76200">
              <a:srgbClr val="000000"/>
            </a:innerShdw>
          </a:effectLst>
        </p:spPr>
      </p:pic>
    </p:spTree>
    <p:extLst>
      <p:ext uri="{BB962C8B-B14F-4D97-AF65-F5344CB8AC3E}">
        <p14:creationId xmlns:p14="http://schemas.microsoft.com/office/powerpoint/2010/main" val="2132428909"/>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fade">
                                      <p:cBhvr>
                                        <p:cTn id="14" dur="1000"/>
                                        <p:tgtEl>
                                          <p:spTgt spid="5"/>
                                        </p:tgtEl>
                                      </p:cBhvr>
                                    </p:animEffect>
                                    <p:anim calcmode="lin" valueType="num">
                                      <p:cBhvr>
                                        <p:cTn id="15" dur="1000" fill="hold"/>
                                        <p:tgtEl>
                                          <p:spTgt spid="5"/>
                                        </p:tgtEl>
                                        <p:attrNameLst>
                                          <p:attrName>ppt_x</p:attrName>
                                        </p:attrNameLst>
                                      </p:cBhvr>
                                      <p:tavLst>
                                        <p:tav tm="0">
                                          <p:val>
                                            <p:strVal val="#ppt_x"/>
                                          </p:val>
                                        </p:tav>
                                        <p:tav tm="100000">
                                          <p:val>
                                            <p:strVal val="#ppt_x"/>
                                          </p:val>
                                        </p:tav>
                                      </p:tavLst>
                                    </p:anim>
                                    <p:anim calcmode="lin" valueType="num">
                                      <p:cBhvr>
                                        <p:cTn id="16"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fade">
                                      <p:cBhvr>
                                        <p:cTn id="21" dur="1000"/>
                                        <p:tgtEl>
                                          <p:spTgt spid="6"/>
                                        </p:tgtEl>
                                      </p:cBhvr>
                                    </p:animEffect>
                                    <p:anim calcmode="lin" valueType="num">
                                      <p:cBhvr>
                                        <p:cTn id="22" dur="1000" fill="hold"/>
                                        <p:tgtEl>
                                          <p:spTgt spid="6"/>
                                        </p:tgtEl>
                                        <p:attrNameLst>
                                          <p:attrName>ppt_x</p:attrName>
                                        </p:attrNameLst>
                                      </p:cBhvr>
                                      <p:tavLst>
                                        <p:tav tm="0">
                                          <p:val>
                                            <p:strVal val="#ppt_x"/>
                                          </p:val>
                                        </p:tav>
                                        <p:tav tm="100000">
                                          <p:val>
                                            <p:strVal val="#ppt_x"/>
                                          </p:val>
                                        </p:tav>
                                      </p:tavLst>
                                    </p:anim>
                                    <p:anim calcmode="lin" valueType="num">
                                      <p:cBhvr>
                                        <p:cTn id="23"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9CCB74-8252-B343-ED41-7433EC970A0F}"/>
              </a:ext>
            </a:extLst>
          </p:cNvPr>
          <p:cNvSpPr>
            <a:spLocks noGrp="1"/>
          </p:cNvSpPr>
          <p:nvPr>
            <p:ph type="title"/>
          </p:nvPr>
        </p:nvSpPr>
        <p:spPr/>
        <p:txBody>
          <a:bodyPr/>
          <a:lstStyle/>
          <a:p>
            <a:r>
              <a:rPr lang="en-US" dirty="0"/>
              <a:t>Open Channels for Communication</a:t>
            </a:r>
          </a:p>
        </p:txBody>
      </p:sp>
      <p:sp>
        <p:nvSpPr>
          <p:cNvPr id="3" name="Content Placeholder 2">
            <a:extLst>
              <a:ext uri="{FF2B5EF4-FFF2-40B4-BE49-F238E27FC236}">
                <a16:creationId xmlns:a16="http://schemas.microsoft.com/office/drawing/2014/main" id="{51FAF45B-EAB8-8A70-321B-3AF96EB601EB}"/>
              </a:ext>
            </a:extLst>
          </p:cNvPr>
          <p:cNvSpPr>
            <a:spLocks noGrp="1"/>
          </p:cNvSpPr>
          <p:nvPr>
            <p:ph idx="1"/>
          </p:nvPr>
        </p:nvSpPr>
        <p:spPr/>
        <p:txBody>
          <a:bodyPr/>
          <a:lstStyle/>
          <a:p>
            <a:r>
              <a:rPr lang="en-US" dirty="0"/>
              <a:t>To get the community involved, the community must know. </a:t>
            </a:r>
          </a:p>
          <a:p>
            <a:r>
              <a:rPr lang="en-US" dirty="0"/>
              <a:t>Communication openly received. </a:t>
            </a:r>
          </a:p>
        </p:txBody>
      </p:sp>
    </p:spTree>
    <p:extLst>
      <p:ext uri="{BB962C8B-B14F-4D97-AF65-F5344CB8AC3E}">
        <p14:creationId xmlns:p14="http://schemas.microsoft.com/office/powerpoint/2010/main" val="205263353"/>
      </p:ext>
    </p:extLst>
  </p:cSld>
  <p:clrMapOvr>
    <a:masterClrMapping/>
  </p:clrMapOvr>
  <p:transition spd="slow">
    <p:push dir="u"/>
  </p:transition>
</p:sld>
</file>

<file path=ppt/theme/theme1.xml><?xml version="1.0" encoding="utf-8"?>
<a:theme xmlns:a="http://schemas.openxmlformats.org/drawingml/2006/main" name="FunkyShapesDarkVTI">
  <a:themeElements>
    <a:clrScheme name="Custom 4">
      <a:dk1>
        <a:srgbClr val="FFFFFF"/>
      </a:dk1>
      <a:lt1>
        <a:srgbClr val="000000"/>
      </a:lt1>
      <a:dk2>
        <a:srgbClr val="F3FFF8"/>
      </a:dk2>
      <a:lt2>
        <a:srgbClr val="2D2D2D"/>
      </a:lt2>
      <a:accent1>
        <a:srgbClr val="FF80BD"/>
      </a:accent1>
      <a:accent2>
        <a:srgbClr val="1EB9D3"/>
      </a:accent2>
      <a:accent3>
        <a:srgbClr val="21C46B"/>
      </a:accent3>
      <a:accent4>
        <a:srgbClr val="EA9600"/>
      </a:accent4>
      <a:accent5>
        <a:srgbClr val="F43B56"/>
      </a:accent5>
      <a:accent6>
        <a:srgbClr val="4B56E8"/>
      </a:accent6>
      <a:hlink>
        <a:srgbClr val="8F61FF"/>
      </a:hlink>
      <a:folHlink>
        <a:srgbClr val="F900A0"/>
      </a:folHlink>
    </a:clrScheme>
    <a:fontScheme name="Source Sans Pro">
      <a:majorFont>
        <a:latin typeface="Source Sans Pro"/>
        <a:ea typeface=""/>
        <a:cs typeface=""/>
      </a:majorFont>
      <a:minorFont>
        <a:latin typeface="Source Sans Pr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FunkyShapesDarkVTI" id="{84637DF0-7D2D-4F20-816C-4D6C45F3FAF2}" vid="{0EF594EE-C33F-480F-80E7-D4F74C1C30EB}"/>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4207</TotalTime>
  <Words>328</Words>
  <Application>Microsoft Office PowerPoint</Application>
  <PresentationFormat>Widescreen</PresentationFormat>
  <Paragraphs>32</Paragraphs>
  <Slides>7</Slides>
  <Notes>3</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7</vt:i4>
      </vt:variant>
    </vt:vector>
  </HeadingPairs>
  <TitlesOfParts>
    <vt:vector size="11" baseType="lpstr">
      <vt:lpstr>Arial</vt:lpstr>
      <vt:lpstr>Calibri</vt:lpstr>
      <vt:lpstr>Source Sans Pro</vt:lpstr>
      <vt:lpstr>FunkyShapesDarkVTI</vt:lpstr>
      <vt:lpstr>Death, Birth,  BOOks, Balance</vt:lpstr>
      <vt:lpstr>Who am I?</vt:lpstr>
      <vt:lpstr>Why did I join  this effort?</vt:lpstr>
      <vt:lpstr>Semester 1 - Loss</vt:lpstr>
      <vt:lpstr>Semester 3 - Birth</vt:lpstr>
      <vt:lpstr>Sense of Community</vt:lpstr>
      <vt:lpstr>Open Channels for Communication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Health and wellness</dc:title>
  <dc:creator>Denver Huff</dc:creator>
  <cp:lastModifiedBy>Denver Huff</cp:lastModifiedBy>
  <cp:revision>6</cp:revision>
  <dcterms:created xsi:type="dcterms:W3CDTF">2023-05-26T17:56:41Z</dcterms:created>
  <dcterms:modified xsi:type="dcterms:W3CDTF">2023-07-12T19:44:58Z</dcterms:modified>
</cp:coreProperties>
</file>